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33"/>
  </p:notesMasterIdLst>
  <p:handoutMasterIdLst>
    <p:handoutMasterId r:id="rId34"/>
  </p:handoutMasterIdLst>
  <p:sldIdLst>
    <p:sldId id="301" r:id="rId3"/>
    <p:sldId id="305" r:id="rId4"/>
    <p:sldId id="306" r:id="rId5"/>
    <p:sldId id="307" r:id="rId6"/>
    <p:sldId id="308" r:id="rId7"/>
    <p:sldId id="309" r:id="rId8"/>
    <p:sldId id="310"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5" r:id="rId23"/>
    <p:sldId id="326" r:id="rId24"/>
    <p:sldId id="327" r:id="rId25"/>
    <p:sldId id="328" r:id="rId26"/>
    <p:sldId id="330" r:id="rId27"/>
    <p:sldId id="331" r:id="rId28"/>
    <p:sldId id="332" r:id="rId29"/>
    <p:sldId id="333" r:id="rId30"/>
    <p:sldId id="334" r:id="rId31"/>
    <p:sldId id="304" r:id="rId3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Robby Roth" initials="RR" lastIdx="6" clrIdx="7">
    <p:extLst>
      <p:ext uri="{19B8F6BF-5375-455C-9EA6-DF929625EA0E}">
        <p15:presenceInfo xmlns:p15="http://schemas.microsoft.com/office/powerpoint/2012/main" userId="47608e0cc0708d8b" providerId="Windows Live"/>
      </p:ext>
    </p:extLst>
  </p:cmAuthor>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nancy lamm" initials="nl" lastIdx="15" clrIdx="6">
    <p:extLst>
      <p:ext uri="{19B8F6BF-5375-455C-9EA6-DF929625EA0E}">
        <p15:presenceInfo xmlns:p15="http://schemas.microsoft.com/office/powerpoint/2012/main" userId="077ab194c5a141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A4E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8D1C14-8E7C-4C2C-9218-B7B428E70183}" v="640" dt="2020-02-10T22:19:30.948"/>
  </p1510:revLst>
</p1510:revInfo>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76914" autoAdjust="0"/>
  </p:normalViewPr>
  <p:slideViewPr>
    <p:cSldViewPr snapToGrid="0" snapToObjects="1">
      <p:cViewPr varScale="1">
        <p:scale>
          <a:sx n="56" d="100"/>
          <a:sy n="56" d="100"/>
        </p:scale>
        <p:origin x="1758" y="72"/>
      </p:cViewPr>
      <p:guideLst>
        <p:guide orient="horz" pos="2160"/>
        <p:guide pos="2880"/>
      </p:guideLst>
    </p:cSldViewPr>
  </p:slideViewPr>
  <p:outlineViewPr>
    <p:cViewPr>
      <p:scale>
        <a:sx n="66" d="100"/>
        <a:sy n="66" d="100"/>
      </p:scale>
      <p:origin x="0" y="-3606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by Roth" userId="47608e0cc0708d8b" providerId="LiveId" clId="{9D8D1C14-8E7C-4C2C-9218-B7B428E70183}"/>
    <pc:docChg chg="modSld">
      <pc:chgData name="Robby Roth" userId="47608e0cc0708d8b" providerId="LiveId" clId="{9D8D1C14-8E7C-4C2C-9218-B7B428E70183}" dt="2020-02-10T22:26:19.078" v="3794" actId="962"/>
      <pc:docMkLst>
        <pc:docMk/>
      </pc:docMkLst>
      <pc:sldChg chg="modSp">
        <pc:chgData name="Robby Roth" userId="47608e0cc0708d8b" providerId="LiveId" clId="{9D8D1C14-8E7C-4C2C-9218-B7B428E70183}" dt="2020-02-09T21:37:22.543" v="2" actId="962"/>
        <pc:sldMkLst>
          <pc:docMk/>
          <pc:sldMk cId="4140415912" sldId="301"/>
        </pc:sldMkLst>
        <pc:picChg chg="mod">
          <ac:chgData name="Robby Roth" userId="47608e0cc0708d8b" providerId="LiveId" clId="{9D8D1C14-8E7C-4C2C-9218-B7B428E70183}" dt="2020-02-09T21:37:22.543" v="2" actId="962"/>
          <ac:picMkLst>
            <pc:docMk/>
            <pc:sldMk cId="4140415912" sldId="301"/>
            <ac:picMk id="8" creationId="{66F68693-04B9-45A8-9FEE-D461A6FE8391}"/>
          </ac:picMkLst>
        </pc:picChg>
      </pc:sldChg>
      <pc:sldChg chg="modSp">
        <pc:chgData name="Robby Roth" userId="47608e0cc0708d8b" providerId="LiveId" clId="{9D8D1C14-8E7C-4C2C-9218-B7B428E70183}" dt="2020-02-10T22:11:33.353" v="490" actId="962"/>
        <pc:sldMkLst>
          <pc:docMk/>
          <pc:sldMk cId="524571451" sldId="306"/>
        </pc:sldMkLst>
        <pc:picChg chg="mod">
          <ac:chgData name="Robby Roth" userId="47608e0cc0708d8b" providerId="LiveId" clId="{9D8D1C14-8E7C-4C2C-9218-B7B428E70183}" dt="2020-02-10T22:11:33.353" v="490" actId="962"/>
          <ac:picMkLst>
            <pc:docMk/>
            <pc:sldMk cId="524571451" sldId="306"/>
            <ac:picMk id="13" creationId="{182F1D48-C91A-43A5-9FCE-EA5B501622A9}"/>
          </ac:picMkLst>
        </pc:picChg>
      </pc:sldChg>
      <pc:sldChg chg="modSp">
        <pc:chgData name="Robby Roth" userId="47608e0cc0708d8b" providerId="LiveId" clId="{9D8D1C14-8E7C-4C2C-9218-B7B428E70183}" dt="2020-02-10T22:14:40.446" v="1134" actId="962"/>
        <pc:sldMkLst>
          <pc:docMk/>
          <pc:sldMk cId="3311870982" sldId="308"/>
        </pc:sldMkLst>
        <pc:picChg chg="mod">
          <ac:chgData name="Robby Roth" userId="47608e0cc0708d8b" providerId="LiveId" clId="{9D8D1C14-8E7C-4C2C-9218-B7B428E70183}" dt="2020-02-10T22:14:40.446" v="1134" actId="962"/>
          <ac:picMkLst>
            <pc:docMk/>
            <pc:sldMk cId="3311870982" sldId="308"/>
            <ac:picMk id="3" creationId="{00000000-0000-0000-0000-000000000000}"/>
          </ac:picMkLst>
        </pc:picChg>
      </pc:sldChg>
      <pc:sldChg chg="modSp">
        <pc:chgData name="Robby Roth" userId="47608e0cc0708d8b" providerId="LiveId" clId="{9D8D1C14-8E7C-4C2C-9218-B7B428E70183}" dt="2020-02-10T22:15:17.631" v="1206" actId="962"/>
        <pc:sldMkLst>
          <pc:docMk/>
          <pc:sldMk cId="3010149095" sldId="309"/>
        </pc:sldMkLst>
        <pc:picChg chg="mod">
          <ac:chgData name="Robby Roth" userId="47608e0cc0708d8b" providerId="LiveId" clId="{9D8D1C14-8E7C-4C2C-9218-B7B428E70183}" dt="2020-02-10T22:15:17.631" v="1206" actId="962"/>
          <ac:picMkLst>
            <pc:docMk/>
            <pc:sldMk cId="3010149095" sldId="309"/>
            <ac:picMk id="8" creationId="{00000000-0000-0000-0000-000000000000}"/>
          </ac:picMkLst>
        </pc:picChg>
      </pc:sldChg>
      <pc:sldChg chg="modSp">
        <pc:chgData name="Robby Roth" userId="47608e0cc0708d8b" providerId="LiveId" clId="{9D8D1C14-8E7C-4C2C-9218-B7B428E70183}" dt="2020-02-10T22:16:16.063" v="1388" actId="962"/>
        <pc:sldMkLst>
          <pc:docMk/>
          <pc:sldMk cId="1921405511" sldId="311"/>
        </pc:sldMkLst>
        <pc:picChg chg="mod">
          <ac:chgData name="Robby Roth" userId="47608e0cc0708d8b" providerId="LiveId" clId="{9D8D1C14-8E7C-4C2C-9218-B7B428E70183}" dt="2020-02-10T22:16:16.063" v="1388" actId="962"/>
          <ac:picMkLst>
            <pc:docMk/>
            <pc:sldMk cId="1921405511" sldId="311"/>
            <ac:picMk id="6" creationId="{00000000-0000-0000-0000-000000000000}"/>
          </ac:picMkLst>
        </pc:picChg>
      </pc:sldChg>
      <pc:sldChg chg="modSp">
        <pc:chgData name="Robby Roth" userId="47608e0cc0708d8b" providerId="LiveId" clId="{9D8D1C14-8E7C-4C2C-9218-B7B428E70183}" dt="2020-02-10T22:16:57.985" v="1582" actId="962"/>
        <pc:sldMkLst>
          <pc:docMk/>
          <pc:sldMk cId="974050524" sldId="312"/>
        </pc:sldMkLst>
        <pc:picChg chg="mod">
          <ac:chgData name="Robby Roth" userId="47608e0cc0708d8b" providerId="LiveId" clId="{9D8D1C14-8E7C-4C2C-9218-B7B428E70183}" dt="2020-02-10T22:16:57.985" v="1582" actId="962"/>
          <ac:picMkLst>
            <pc:docMk/>
            <pc:sldMk cId="974050524" sldId="312"/>
            <ac:picMk id="8" creationId="{00000000-0000-0000-0000-000000000000}"/>
          </ac:picMkLst>
        </pc:picChg>
      </pc:sldChg>
      <pc:sldChg chg="modSp">
        <pc:chgData name="Robby Roth" userId="47608e0cc0708d8b" providerId="LiveId" clId="{9D8D1C14-8E7C-4C2C-9218-B7B428E70183}" dt="2020-02-10T22:18:16.971" v="1904" actId="962"/>
        <pc:sldMkLst>
          <pc:docMk/>
          <pc:sldMk cId="972459831" sldId="313"/>
        </pc:sldMkLst>
        <pc:picChg chg="mod">
          <ac:chgData name="Robby Roth" userId="47608e0cc0708d8b" providerId="LiveId" clId="{9D8D1C14-8E7C-4C2C-9218-B7B428E70183}" dt="2020-02-10T22:18:16.971" v="1904" actId="962"/>
          <ac:picMkLst>
            <pc:docMk/>
            <pc:sldMk cId="972459831" sldId="313"/>
            <ac:picMk id="5" creationId="{9D9759D8-C0E0-423B-AC7D-69875D7FFECD}"/>
          </ac:picMkLst>
        </pc:picChg>
      </pc:sldChg>
      <pc:sldChg chg="modSp">
        <pc:chgData name="Robby Roth" userId="47608e0cc0708d8b" providerId="LiveId" clId="{9D8D1C14-8E7C-4C2C-9218-B7B428E70183}" dt="2020-02-10T22:19:30.948" v="2278" actId="962"/>
        <pc:sldMkLst>
          <pc:docMk/>
          <pc:sldMk cId="1617884904" sldId="315"/>
        </pc:sldMkLst>
        <pc:picChg chg="mod">
          <ac:chgData name="Robby Roth" userId="47608e0cc0708d8b" providerId="LiveId" clId="{9D8D1C14-8E7C-4C2C-9218-B7B428E70183}" dt="2020-02-10T22:19:30.948" v="2278" actId="962"/>
          <ac:picMkLst>
            <pc:docMk/>
            <pc:sldMk cId="1617884904" sldId="315"/>
            <ac:picMk id="8" creationId="{00000000-0000-0000-0000-000000000000}"/>
          </ac:picMkLst>
        </pc:picChg>
      </pc:sldChg>
      <pc:sldChg chg="modSp">
        <pc:chgData name="Robby Roth" userId="47608e0cc0708d8b" providerId="LiveId" clId="{9D8D1C14-8E7C-4C2C-9218-B7B428E70183}" dt="2020-02-10T22:23:04.051" v="2960" actId="962"/>
        <pc:sldMkLst>
          <pc:docMk/>
          <pc:sldMk cId="3509222480" sldId="330"/>
        </pc:sldMkLst>
        <pc:picChg chg="mod">
          <ac:chgData name="Robby Roth" userId="47608e0cc0708d8b" providerId="LiveId" clId="{9D8D1C14-8E7C-4C2C-9218-B7B428E70183}" dt="2020-02-10T22:23:04.051" v="2960" actId="962"/>
          <ac:picMkLst>
            <pc:docMk/>
            <pc:sldMk cId="3509222480" sldId="330"/>
            <ac:picMk id="6" creationId="{5964D108-E590-4F5C-B780-87CD4B713944}"/>
          </ac:picMkLst>
        </pc:picChg>
      </pc:sldChg>
      <pc:sldChg chg="modSp">
        <pc:chgData name="Robby Roth" userId="47608e0cc0708d8b" providerId="LiveId" clId="{9D8D1C14-8E7C-4C2C-9218-B7B428E70183}" dt="2020-02-10T22:23:46.721" v="3114" actId="962"/>
        <pc:sldMkLst>
          <pc:docMk/>
          <pc:sldMk cId="1167390618" sldId="331"/>
        </pc:sldMkLst>
        <pc:picChg chg="mod">
          <ac:chgData name="Robby Roth" userId="47608e0cc0708d8b" providerId="LiveId" clId="{9D8D1C14-8E7C-4C2C-9218-B7B428E70183}" dt="2020-02-10T22:23:46.721" v="3114" actId="962"/>
          <ac:picMkLst>
            <pc:docMk/>
            <pc:sldMk cId="1167390618" sldId="331"/>
            <ac:picMk id="5" creationId="{6C8C5F1B-2DC8-4344-B4B6-126F8643D56B}"/>
          </ac:picMkLst>
        </pc:picChg>
      </pc:sldChg>
      <pc:sldChg chg="modSp">
        <pc:chgData name="Robby Roth" userId="47608e0cc0708d8b" providerId="LiveId" clId="{9D8D1C14-8E7C-4C2C-9218-B7B428E70183}" dt="2020-02-10T22:26:19.078" v="3794" actId="962"/>
        <pc:sldMkLst>
          <pc:docMk/>
          <pc:sldMk cId="3066895270" sldId="332"/>
        </pc:sldMkLst>
        <pc:picChg chg="mod">
          <ac:chgData name="Robby Roth" userId="47608e0cc0708d8b" providerId="LiveId" clId="{9D8D1C14-8E7C-4C2C-9218-B7B428E70183}" dt="2020-02-10T22:26:19.078" v="3794" actId="962"/>
          <ac:picMkLst>
            <pc:docMk/>
            <pc:sldMk cId="3066895270" sldId="332"/>
            <ac:picMk id="6" creationId="{00000000-0000-0000-0000-000000000000}"/>
          </ac:picMkLst>
        </pc:picChg>
      </pc:sldChg>
    </pc:docChg>
  </pc:docChgLst>
  <pc:docChgLst>
    <pc:chgData name="Robby Roth" userId="47608e0cc0708d8b" providerId="LiveId" clId="{F2222D6F-9F98-4A3C-ADC1-ECA774B98B76}"/>
    <pc:docChg chg="undo custSel delSld modSld">
      <pc:chgData name="Robby Roth" userId="47608e0cc0708d8b" providerId="LiveId" clId="{F2222D6F-9F98-4A3C-ADC1-ECA774B98B76}" dt="2020-01-10T22:14:43.025" v="2293" actId="962"/>
      <pc:docMkLst>
        <pc:docMk/>
      </pc:docMkLst>
      <pc:sldChg chg="modSp">
        <pc:chgData name="Robby Roth" userId="47608e0cc0708d8b" providerId="LiveId" clId="{F2222D6F-9F98-4A3C-ADC1-ECA774B98B76}" dt="2020-01-10T21:54:03.750" v="216" actId="962"/>
        <pc:sldMkLst>
          <pc:docMk/>
          <pc:sldMk cId="4140415912" sldId="301"/>
        </pc:sldMkLst>
        <pc:picChg chg="mod">
          <ac:chgData name="Robby Roth" userId="47608e0cc0708d8b" providerId="LiveId" clId="{F2222D6F-9F98-4A3C-ADC1-ECA774B98B76}" dt="2020-01-10T21:54:03.750" v="216" actId="962"/>
          <ac:picMkLst>
            <pc:docMk/>
            <pc:sldMk cId="4140415912" sldId="301"/>
            <ac:picMk id="8" creationId="{66F68693-04B9-45A8-9FEE-D461A6FE8391}"/>
          </ac:picMkLst>
        </pc:picChg>
      </pc:sldChg>
      <pc:sldChg chg="addSp delSp modSp">
        <pc:chgData name="Robby Roth" userId="47608e0cc0708d8b" providerId="LiveId" clId="{F2222D6F-9F98-4A3C-ADC1-ECA774B98B76}" dt="2020-01-10T22:13:21.422" v="1980" actId="962"/>
        <pc:sldMkLst>
          <pc:docMk/>
          <pc:sldMk cId="524571451" sldId="306"/>
        </pc:sldMkLst>
        <pc:spChg chg="add del">
          <ac:chgData name="Robby Roth" userId="47608e0cc0708d8b" providerId="LiveId" clId="{F2222D6F-9F98-4A3C-ADC1-ECA774B98B76}" dt="2019-12-31T22:41:48.142" v="5" actId="478"/>
          <ac:spMkLst>
            <pc:docMk/>
            <pc:sldMk cId="524571451" sldId="306"/>
            <ac:spMk id="3" creationId="{00000000-0000-0000-0000-000000000000}"/>
          </ac:spMkLst>
        </pc:spChg>
        <pc:spChg chg="del">
          <ac:chgData name="Robby Roth" userId="47608e0cc0708d8b" providerId="LiveId" clId="{F2222D6F-9F98-4A3C-ADC1-ECA774B98B76}" dt="2019-12-31T22:41:40.428" v="2" actId="478"/>
          <ac:spMkLst>
            <pc:docMk/>
            <pc:sldMk cId="524571451" sldId="306"/>
            <ac:spMk id="4" creationId="{00000000-0000-0000-0000-000000000000}"/>
          </ac:spMkLst>
        </pc:spChg>
        <pc:spChg chg="add del mod">
          <ac:chgData name="Robby Roth" userId="47608e0cc0708d8b" providerId="LiveId" clId="{F2222D6F-9F98-4A3C-ADC1-ECA774B98B76}" dt="2019-12-31T22:41:54.724" v="6" actId="478"/>
          <ac:spMkLst>
            <pc:docMk/>
            <pc:sldMk cId="524571451" sldId="306"/>
            <ac:spMk id="6" creationId="{CB1676B6-F837-435B-AE88-DD10812501C2}"/>
          </ac:spMkLst>
        </pc:spChg>
        <pc:spChg chg="del mod">
          <ac:chgData name="Robby Roth" userId="47608e0cc0708d8b" providerId="LiveId" clId="{F2222D6F-9F98-4A3C-ADC1-ECA774B98B76}" dt="2019-12-31T22:41:38.053" v="1" actId="478"/>
          <ac:spMkLst>
            <pc:docMk/>
            <pc:sldMk cId="524571451" sldId="306"/>
            <ac:spMk id="7" creationId="{00000000-0000-0000-0000-000000000000}"/>
          </ac:spMkLst>
        </pc:spChg>
        <pc:spChg chg="add del mod">
          <ac:chgData name="Robby Roth" userId="47608e0cc0708d8b" providerId="LiveId" clId="{F2222D6F-9F98-4A3C-ADC1-ECA774B98B76}" dt="2019-12-31T22:41:42.877" v="3" actId="478"/>
          <ac:spMkLst>
            <pc:docMk/>
            <pc:sldMk cId="524571451" sldId="306"/>
            <ac:spMk id="9" creationId="{5CE17D31-2E97-4581-B8D8-732344E0065D}"/>
          </ac:spMkLst>
        </pc:spChg>
        <pc:spChg chg="add del mod">
          <ac:chgData name="Robby Roth" userId="47608e0cc0708d8b" providerId="LiveId" clId="{F2222D6F-9F98-4A3C-ADC1-ECA774B98B76}" dt="2019-12-31T22:41:48.142" v="5" actId="478"/>
          <ac:spMkLst>
            <pc:docMk/>
            <pc:sldMk cId="524571451" sldId="306"/>
            <ac:spMk id="11" creationId="{C0F6FCE5-F84A-48C4-9F5F-FBA4C4DC7DD4}"/>
          </ac:spMkLst>
        </pc:spChg>
        <pc:picChg chg="add mod">
          <ac:chgData name="Robby Roth" userId="47608e0cc0708d8b" providerId="LiveId" clId="{F2222D6F-9F98-4A3C-ADC1-ECA774B98B76}" dt="2020-01-10T22:13:21.422" v="1980" actId="962"/>
          <ac:picMkLst>
            <pc:docMk/>
            <pc:sldMk cId="524571451" sldId="306"/>
            <ac:picMk id="13" creationId="{182F1D48-C91A-43A5-9FCE-EA5B501622A9}"/>
          </ac:picMkLst>
        </pc:picChg>
      </pc:sldChg>
      <pc:sldChg chg="modSp">
        <pc:chgData name="Robby Roth" userId="47608e0cc0708d8b" providerId="LiveId" clId="{F2222D6F-9F98-4A3C-ADC1-ECA774B98B76}" dt="2020-01-10T21:54:41.883" v="340" actId="962"/>
        <pc:sldMkLst>
          <pc:docMk/>
          <pc:sldMk cId="3311870982" sldId="308"/>
        </pc:sldMkLst>
        <pc:picChg chg="mod">
          <ac:chgData name="Robby Roth" userId="47608e0cc0708d8b" providerId="LiveId" clId="{F2222D6F-9F98-4A3C-ADC1-ECA774B98B76}" dt="2020-01-10T21:54:41.883" v="340" actId="962"/>
          <ac:picMkLst>
            <pc:docMk/>
            <pc:sldMk cId="3311870982" sldId="308"/>
            <ac:picMk id="3" creationId="{00000000-0000-0000-0000-000000000000}"/>
          </ac:picMkLst>
        </pc:picChg>
      </pc:sldChg>
      <pc:sldChg chg="addSp delSp modSp">
        <pc:chgData name="Robby Roth" userId="47608e0cc0708d8b" providerId="LiveId" clId="{F2222D6F-9F98-4A3C-ADC1-ECA774B98B76}" dt="2020-01-10T21:55:07.348" v="376" actId="962"/>
        <pc:sldMkLst>
          <pc:docMk/>
          <pc:sldMk cId="3010149095" sldId="309"/>
        </pc:sldMkLst>
        <pc:spChg chg="mod">
          <ac:chgData name="Robby Roth" userId="47608e0cc0708d8b" providerId="LiveId" clId="{F2222D6F-9F98-4A3C-ADC1-ECA774B98B76}" dt="2019-12-31T22:43:21.495" v="23" actId="20577"/>
          <ac:spMkLst>
            <pc:docMk/>
            <pc:sldMk cId="3010149095" sldId="309"/>
            <ac:spMk id="2" creationId="{00000000-0000-0000-0000-000000000000}"/>
          </ac:spMkLst>
        </pc:spChg>
        <pc:spChg chg="del">
          <ac:chgData name="Robby Roth" userId="47608e0cc0708d8b" providerId="LiveId" clId="{F2222D6F-9F98-4A3C-ADC1-ECA774B98B76}" dt="2019-12-31T22:43:50.172" v="36" actId="478"/>
          <ac:spMkLst>
            <pc:docMk/>
            <pc:sldMk cId="3010149095" sldId="309"/>
            <ac:spMk id="3" creationId="{00000000-0000-0000-0000-000000000000}"/>
          </ac:spMkLst>
        </pc:spChg>
        <pc:spChg chg="add del mod">
          <ac:chgData name="Robby Roth" userId="47608e0cc0708d8b" providerId="LiveId" clId="{F2222D6F-9F98-4A3C-ADC1-ECA774B98B76}" dt="2019-12-31T22:43:52.474" v="37" actId="478"/>
          <ac:spMkLst>
            <pc:docMk/>
            <pc:sldMk cId="3010149095" sldId="309"/>
            <ac:spMk id="5" creationId="{757EDB16-169F-47FD-90F0-5F6F6FEC88A1}"/>
          </ac:spMkLst>
        </pc:spChg>
        <pc:spChg chg="mod">
          <ac:chgData name="Robby Roth" userId="47608e0cc0708d8b" providerId="LiveId" clId="{F2222D6F-9F98-4A3C-ADC1-ECA774B98B76}" dt="2019-12-31T22:44:14.375" v="39" actId="313"/>
          <ac:spMkLst>
            <pc:docMk/>
            <pc:sldMk cId="3010149095" sldId="309"/>
            <ac:spMk id="9" creationId="{00000000-0000-0000-0000-000000000000}"/>
          </ac:spMkLst>
        </pc:spChg>
        <pc:picChg chg="mod">
          <ac:chgData name="Robby Roth" userId="47608e0cc0708d8b" providerId="LiveId" clId="{F2222D6F-9F98-4A3C-ADC1-ECA774B98B76}" dt="2020-01-10T21:55:07.348" v="376" actId="962"/>
          <ac:picMkLst>
            <pc:docMk/>
            <pc:sldMk cId="3010149095" sldId="309"/>
            <ac:picMk id="8" creationId="{00000000-0000-0000-0000-000000000000}"/>
          </ac:picMkLst>
        </pc:picChg>
      </pc:sldChg>
      <pc:sldChg chg="addSp delSp modSp">
        <pc:chgData name="Robby Roth" userId="47608e0cc0708d8b" providerId="LiveId" clId="{F2222D6F-9F98-4A3C-ADC1-ECA774B98B76}" dt="2020-01-10T21:55:37.053" v="496" actId="962"/>
        <pc:sldMkLst>
          <pc:docMk/>
          <pc:sldMk cId="1921405511" sldId="311"/>
        </pc:sldMkLst>
        <pc:spChg chg="del">
          <ac:chgData name="Robby Roth" userId="47608e0cc0708d8b" providerId="LiveId" clId="{F2222D6F-9F98-4A3C-ADC1-ECA774B98B76}" dt="2019-12-31T22:45:13.756" v="43" actId="478"/>
          <ac:spMkLst>
            <pc:docMk/>
            <pc:sldMk cId="1921405511" sldId="311"/>
            <ac:spMk id="3" creationId="{00000000-0000-0000-0000-000000000000}"/>
          </ac:spMkLst>
        </pc:spChg>
        <pc:spChg chg="add del mod">
          <ac:chgData name="Robby Roth" userId="47608e0cc0708d8b" providerId="LiveId" clId="{F2222D6F-9F98-4A3C-ADC1-ECA774B98B76}" dt="2019-12-31T22:45:18.212" v="44" actId="478"/>
          <ac:spMkLst>
            <pc:docMk/>
            <pc:sldMk cId="1921405511" sldId="311"/>
            <ac:spMk id="7" creationId="{47D132DF-A337-49BC-93B2-6B2F37D925C3}"/>
          </ac:spMkLst>
        </pc:spChg>
        <pc:picChg chg="mod">
          <ac:chgData name="Robby Roth" userId="47608e0cc0708d8b" providerId="LiveId" clId="{F2222D6F-9F98-4A3C-ADC1-ECA774B98B76}" dt="2020-01-10T21:55:37.053" v="496" actId="962"/>
          <ac:picMkLst>
            <pc:docMk/>
            <pc:sldMk cId="1921405511" sldId="311"/>
            <ac:picMk id="6" creationId="{00000000-0000-0000-0000-000000000000}"/>
          </ac:picMkLst>
        </pc:picChg>
      </pc:sldChg>
      <pc:sldChg chg="modSp">
        <pc:chgData name="Robby Roth" userId="47608e0cc0708d8b" providerId="LiveId" clId="{F2222D6F-9F98-4A3C-ADC1-ECA774B98B76}" dt="2020-01-10T21:55:56.737" v="594" actId="962"/>
        <pc:sldMkLst>
          <pc:docMk/>
          <pc:sldMk cId="974050524" sldId="312"/>
        </pc:sldMkLst>
        <pc:picChg chg="mod">
          <ac:chgData name="Robby Roth" userId="47608e0cc0708d8b" providerId="LiveId" clId="{F2222D6F-9F98-4A3C-ADC1-ECA774B98B76}" dt="2020-01-10T21:55:56.737" v="594" actId="962"/>
          <ac:picMkLst>
            <pc:docMk/>
            <pc:sldMk cId="974050524" sldId="312"/>
            <ac:picMk id="8" creationId="{00000000-0000-0000-0000-000000000000}"/>
          </ac:picMkLst>
        </pc:picChg>
      </pc:sldChg>
      <pc:sldChg chg="addSp delSp modSp">
        <pc:chgData name="Robby Roth" userId="47608e0cc0708d8b" providerId="LiveId" clId="{F2222D6F-9F98-4A3C-ADC1-ECA774B98B76}" dt="2020-01-10T22:13:51.774" v="2112" actId="962"/>
        <pc:sldMkLst>
          <pc:docMk/>
          <pc:sldMk cId="972459831" sldId="313"/>
        </pc:sldMkLst>
        <pc:spChg chg="mod">
          <ac:chgData name="Robby Roth" userId="47608e0cc0708d8b" providerId="LiveId" clId="{F2222D6F-9F98-4A3C-ADC1-ECA774B98B76}" dt="2019-12-31T22:46:14.221" v="57" actId="1076"/>
          <ac:spMkLst>
            <pc:docMk/>
            <pc:sldMk cId="972459831" sldId="313"/>
            <ac:spMk id="4" creationId="{00000000-0000-0000-0000-000000000000}"/>
          </ac:spMkLst>
        </pc:spChg>
        <pc:graphicFrameChg chg="del modGraphic">
          <ac:chgData name="Robby Roth" userId="47608e0cc0708d8b" providerId="LiveId" clId="{F2222D6F-9F98-4A3C-ADC1-ECA774B98B76}" dt="2019-12-31T22:45:55.705" v="51" actId="478"/>
          <ac:graphicFrameMkLst>
            <pc:docMk/>
            <pc:sldMk cId="972459831" sldId="313"/>
            <ac:graphicFrameMk id="6" creationId="{00000000-0000-0000-0000-000000000000}"/>
          </ac:graphicFrameMkLst>
        </pc:graphicFrameChg>
        <pc:picChg chg="add mod">
          <ac:chgData name="Robby Roth" userId="47608e0cc0708d8b" providerId="LiveId" clId="{F2222D6F-9F98-4A3C-ADC1-ECA774B98B76}" dt="2020-01-10T22:13:51.774" v="2112" actId="962"/>
          <ac:picMkLst>
            <pc:docMk/>
            <pc:sldMk cId="972459831" sldId="313"/>
            <ac:picMk id="5" creationId="{9D9759D8-C0E0-423B-AC7D-69875D7FFECD}"/>
          </ac:picMkLst>
        </pc:picChg>
      </pc:sldChg>
      <pc:sldChg chg="modSp">
        <pc:chgData name="Robby Roth" userId="47608e0cc0708d8b" providerId="LiveId" clId="{F2222D6F-9F98-4A3C-ADC1-ECA774B98B76}" dt="2020-01-10T21:56:17.450" v="684" actId="962"/>
        <pc:sldMkLst>
          <pc:docMk/>
          <pc:sldMk cId="1617884904" sldId="315"/>
        </pc:sldMkLst>
        <pc:picChg chg="mod">
          <ac:chgData name="Robby Roth" userId="47608e0cc0708d8b" providerId="LiveId" clId="{F2222D6F-9F98-4A3C-ADC1-ECA774B98B76}" dt="2020-01-10T21:56:17.450" v="684" actId="962"/>
          <ac:picMkLst>
            <pc:docMk/>
            <pc:sldMk cId="1617884904" sldId="315"/>
            <ac:picMk id="8" creationId="{00000000-0000-0000-0000-000000000000}"/>
          </ac:picMkLst>
        </pc:picChg>
      </pc:sldChg>
      <pc:sldChg chg="addSp delSp modSp">
        <pc:chgData name="Robby Roth" userId="47608e0cc0708d8b" providerId="LiveId" clId="{F2222D6F-9F98-4A3C-ADC1-ECA774B98B76}" dt="2020-01-10T21:56:39.431" v="814" actId="962"/>
        <pc:sldMkLst>
          <pc:docMk/>
          <pc:sldMk cId="2631589825" sldId="316"/>
        </pc:sldMkLst>
        <pc:spChg chg="del">
          <ac:chgData name="Robby Roth" userId="47608e0cc0708d8b" providerId="LiveId" clId="{F2222D6F-9F98-4A3C-ADC1-ECA774B98B76}" dt="2019-12-31T22:47:13.963" v="68" actId="478"/>
          <ac:spMkLst>
            <pc:docMk/>
            <pc:sldMk cId="2631589825" sldId="316"/>
            <ac:spMk id="3" creationId="{00000000-0000-0000-0000-000000000000}"/>
          </ac:spMkLst>
        </pc:spChg>
        <pc:spChg chg="add del mod">
          <ac:chgData name="Robby Roth" userId="47608e0cc0708d8b" providerId="LiveId" clId="{F2222D6F-9F98-4A3C-ADC1-ECA774B98B76}" dt="2019-12-31T22:47:16.231" v="69" actId="478"/>
          <ac:spMkLst>
            <pc:docMk/>
            <pc:sldMk cId="2631589825" sldId="316"/>
            <ac:spMk id="6" creationId="{A3E05074-999F-428C-83BF-7AA91C04D334}"/>
          </ac:spMkLst>
        </pc:spChg>
        <pc:spChg chg="add mod">
          <ac:chgData name="Robby Roth" userId="47608e0cc0708d8b" providerId="LiveId" clId="{F2222D6F-9F98-4A3C-ADC1-ECA774B98B76}" dt="2019-12-31T22:48:34.339" v="83" actId="1076"/>
          <ac:spMkLst>
            <pc:docMk/>
            <pc:sldMk cId="2631589825" sldId="316"/>
            <ac:spMk id="9" creationId="{E08AB628-AB59-4A2E-A0CC-B919FDDE08D5}"/>
          </ac:spMkLst>
        </pc:spChg>
        <pc:picChg chg="mod">
          <ac:chgData name="Robby Roth" userId="47608e0cc0708d8b" providerId="LiveId" clId="{F2222D6F-9F98-4A3C-ADC1-ECA774B98B76}" dt="2020-01-10T21:56:39.431" v="814" actId="962"/>
          <ac:picMkLst>
            <pc:docMk/>
            <pc:sldMk cId="2631589825" sldId="316"/>
            <ac:picMk id="8" creationId="{00000000-0000-0000-0000-000000000000}"/>
          </ac:picMkLst>
        </pc:picChg>
      </pc:sldChg>
      <pc:sldChg chg="addSp delSp modSp">
        <pc:chgData name="Robby Roth" userId="47608e0cc0708d8b" providerId="LiveId" clId="{F2222D6F-9F98-4A3C-ADC1-ECA774B98B76}" dt="2020-01-10T21:56:58.731" v="902" actId="962"/>
        <pc:sldMkLst>
          <pc:docMk/>
          <pc:sldMk cId="2582560446" sldId="317"/>
        </pc:sldMkLst>
        <pc:spChg chg="del">
          <ac:chgData name="Robby Roth" userId="47608e0cc0708d8b" providerId="LiveId" clId="{F2222D6F-9F98-4A3C-ADC1-ECA774B98B76}" dt="2019-12-31T22:48:08.042" v="75"/>
          <ac:spMkLst>
            <pc:docMk/>
            <pc:sldMk cId="2582560446" sldId="317"/>
            <ac:spMk id="3" creationId="{00000000-0000-0000-0000-000000000000}"/>
          </ac:spMkLst>
        </pc:spChg>
        <pc:spChg chg="add del mod">
          <ac:chgData name="Robby Roth" userId="47608e0cc0708d8b" providerId="LiveId" clId="{F2222D6F-9F98-4A3C-ADC1-ECA774B98B76}" dt="2019-12-31T22:48:44.854" v="84" actId="478"/>
          <ac:spMkLst>
            <pc:docMk/>
            <pc:sldMk cId="2582560446" sldId="317"/>
            <ac:spMk id="4" creationId="{8B3471D3-ADB9-496C-B449-0CD78FA162DF}"/>
          </ac:spMkLst>
        </pc:spChg>
        <pc:picChg chg="mod">
          <ac:chgData name="Robby Roth" userId="47608e0cc0708d8b" providerId="LiveId" clId="{F2222D6F-9F98-4A3C-ADC1-ECA774B98B76}" dt="2020-01-10T21:56:58.731" v="902" actId="962"/>
          <ac:picMkLst>
            <pc:docMk/>
            <pc:sldMk cId="2582560446" sldId="317"/>
            <ac:picMk id="6" creationId="{00000000-0000-0000-0000-000000000000}"/>
          </ac:picMkLst>
        </pc:picChg>
      </pc:sldChg>
      <pc:sldChg chg="addSp delSp modSp">
        <pc:chgData name="Robby Roth" userId="47608e0cc0708d8b" providerId="LiveId" clId="{F2222D6F-9F98-4A3C-ADC1-ECA774B98B76}" dt="2020-01-10T21:57:18.219" v="1040" actId="962"/>
        <pc:sldMkLst>
          <pc:docMk/>
          <pc:sldMk cId="2336823305" sldId="318"/>
        </pc:sldMkLst>
        <pc:spChg chg="del">
          <ac:chgData name="Robby Roth" userId="47608e0cc0708d8b" providerId="LiveId" clId="{F2222D6F-9F98-4A3C-ADC1-ECA774B98B76}" dt="2019-12-31T22:49:10.966" v="86" actId="478"/>
          <ac:spMkLst>
            <pc:docMk/>
            <pc:sldMk cId="2336823305" sldId="318"/>
            <ac:spMk id="3" creationId="{00000000-0000-0000-0000-000000000000}"/>
          </ac:spMkLst>
        </pc:spChg>
        <pc:spChg chg="add del mod">
          <ac:chgData name="Robby Roth" userId="47608e0cc0708d8b" providerId="LiveId" clId="{F2222D6F-9F98-4A3C-ADC1-ECA774B98B76}" dt="2019-12-31T22:49:12.849" v="87" actId="478"/>
          <ac:spMkLst>
            <pc:docMk/>
            <pc:sldMk cId="2336823305" sldId="318"/>
            <ac:spMk id="7" creationId="{560C68C6-577D-48A8-B9C0-48A0C9AA13CF}"/>
          </ac:spMkLst>
        </pc:spChg>
        <pc:picChg chg="mod">
          <ac:chgData name="Robby Roth" userId="47608e0cc0708d8b" providerId="LiveId" clId="{F2222D6F-9F98-4A3C-ADC1-ECA774B98B76}" dt="2020-01-10T21:57:18.219" v="1040" actId="962"/>
          <ac:picMkLst>
            <pc:docMk/>
            <pc:sldMk cId="2336823305" sldId="318"/>
            <ac:picMk id="6" creationId="{00000000-0000-0000-0000-000000000000}"/>
          </ac:picMkLst>
        </pc:picChg>
      </pc:sldChg>
      <pc:sldChg chg="addSp delSp modSp">
        <pc:chgData name="Robby Roth" userId="47608e0cc0708d8b" providerId="LiveId" clId="{F2222D6F-9F98-4A3C-ADC1-ECA774B98B76}" dt="2020-01-10T21:57:49.211" v="1206" actId="962"/>
        <pc:sldMkLst>
          <pc:docMk/>
          <pc:sldMk cId="2462279869" sldId="319"/>
        </pc:sldMkLst>
        <pc:spChg chg="del">
          <ac:chgData name="Robby Roth" userId="47608e0cc0708d8b" providerId="LiveId" clId="{F2222D6F-9F98-4A3C-ADC1-ECA774B98B76}" dt="2019-12-31T22:49:35.835" v="92" actId="478"/>
          <ac:spMkLst>
            <pc:docMk/>
            <pc:sldMk cId="2462279869" sldId="319"/>
            <ac:spMk id="3" creationId="{00000000-0000-0000-0000-000000000000}"/>
          </ac:spMkLst>
        </pc:spChg>
        <pc:spChg chg="add del mod">
          <ac:chgData name="Robby Roth" userId="47608e0cc0708d8b" providerId="LiveId" clId="{F2222D6F-9F98-4A3C-ADC1-ECA774B98B76}" dt="2019-12-31T22:49:38.233" v="93" actId="478"/>
          <ac:spMkLst>
            <pc:docMk/>
            <pc:sldMk cId="2462279869" sldId="319"/>
            <ac:spMk id="5" creationId="{22A5BFC0-831A-43FA-B131-073F49983715}"/>
          </ac:spMkLst>
        </pc:spChg>
        <pc:picChg chg="mod">
          <ac:chgData name="Robby Roth" userId="47608e0cc0708d8b" providerId="LiveId" clId="{F2222D6F-9F98-4A3C-ADC1-ECA774B98B76}" dt="2020-01-10T21:57:49.211" v="1206" actId="962"/>
          <ac:picMkLst>
            <pc:docMk/>
            <pc:sldMk cId="2462279869" sldId="319"/>
            <ac:picMk id="6" creationId="{00000000-0000-0000-0000-000000000000}"/>
          </ac:picMkLst>
        </pc:picChg>
      </pc:sldChg>
      <pc:sldChg chg="addSp delSp modSp">
        <pc:chgData name="Robby Roth" userId="47608e0cc0708d8b" providerId="LiveId" clId="{F2222D6F-9F98-4A3C-ADC1-ECA774B98B76}" dt="2020-01-10T22:10:19.263" v="1336" actId="962"/>
        <pc:sldMkLst>
          <pc:docMk/>
          <pc:sldMk cId="3832033091" sldId="322"/>
        </pc:sldMkLst>
        <pc:spChg chg="del">
          <ac:chgData name="Robby Roth" userId="47608e0cc0708d8b" providerId="LiveId" clId="{F2222D6F-9F98-4A3C-ADC1-ECA774B98B76}" dt="2019-12-31T22:50:10.247" v="97" actId="478"/>
          <ac:spMkLst>
            <pc:docMk/>
            <pc:sldMk cId="3832033091" sldId="322"/>
            <ac:spMk id="3" creationId="{00000000-0000-0000-0000-000000000000}"/>
          </ac:spMkLst>
        </pc:spChg>
        <pc:spChg chg="add del mod">
          <ac:chgData name="Robby Roth" userId="47608e0cc0708d8b" providerId="LiveId" clId="{F2222D6F-9F98-4A3C-ADC1-ECA774B98B76}" dt="2019-12-31T22:50:12.345" v="98" actId="478"/>
          <ac:spMkLst>
            <pc:docMk/>
            <pc:sldMk cId="3832033091" sldId="322"/>
            <ac:spMk id="7" creationId="{68015668-813D-4673-813F-C8000EFF5C71}"/>
          </ac:spMkLst>
        </pc:spChg>
        <pc:picChg chg="mod">
          <ac:chgData name="Robby Roth" userId="47608e0cc0708d8b" providerId="LiveId" clId="{F2222D6F-9F98-4A3C-ADC1-ECA774B98B76}" dt="2020-01-10T22:10:19.263" v="1336" actId="962"/>
          <ac:picMkLst>
            <pc:docMk/>
            <pc:sldMk cId="3832033091" sldId="322"/>
            <ac:picMk id="6" creationId="{00000000-0000-0000-0000-000000000000}"/>
          </ac:picMkLst>
        </pc:picChg>
      </pc:sldChg>
      <pc:sldChg chg="addSp delSp modSp">
        <pc:chgData name="Robby Roth" userId="47608e0cc0708d8b" providerId="LiveId" clId="{F2222D6F-9F98-4A3C-ADC1-ECA774B98B76}" dt="2020-01-10T22:10:40.151" v="1398" actId="962"/>
        <pc:sldMkLst>
          <pc:docMk/>
          <pc:sldMk cId="2831132528" sldId="323"/>
        </pc:sldMkLst>
        <pc:spChg chg="mod">
          <ac:chgData name="Robby Roth" userId="47608e0cc0708d8b" providerId="LiveId" clId="{F2222D6F-9F98-4A3C-ADC1-ECA774B98B76}" dt="2019-12-31T22:51:15.209" v="116" actId="20577"/>
          <ac:spMkLst>
            <pc:docMk/>
            <pc:sldMk cId="2831132528" sldId="323"/>
            <ac:spMk id="2" creationId="{00000000-0000-0000-0000-000000000000}"/>
          </ac:spMkLst>
        </pc:spChg>
        <pc:spChg chg="del">
          <ac:chgData name="Robby Roth" userId="47608e0cc0708d8b" providerId="LiveId" clId="{F2222D6F-9F98-4A3C-ADC1-ECA774B98B76}" dt="2019-12-31T22:51:35.024" v="133" actId="478"/>
          <ac:spMkLst>
            <pc:docMk/>
            <pc:sldMk cId="2831132528" sldId="323"/>
            <ac:spMk id="3" creationId="{00000000-0000-0000-0000-000000000000}"/>
          </ac:spMkLst>
        </pc:spChg>
        <pc:spChg chg="add del mod">
          <ac:chgData name="Robby Roth" userId="47608e0cc0708d8b" providerId="LiveId" clId="{F2222D6F-9F98-4A3C-ADC1-ECA774B98B76}" dt="2019-12-31T22:51:40.489" v="134" actId="478"/>
          <ac:spMkLst>
            <pc:docMk/>
            <pc:sldMk cId="2831132528" sldId="323"/>
            <ac:spMk id="5" creationId="{00B50A55-5D07-4C10-98F1-EFAC02BA1256}"/>
          </ac:spMkLst>
        </pc:spChg>
        <pc:spChg chg="mod">
          <ac:chgData name="Robby Roth" userId="47608e0cc0708d8b" providerId="LiveId" clId="{F2222D6F-9F98-4A3C-ADC1-ECA774B98B76}" dt="2019-12-31T22:51:26.613" v="132" actId="20577"/>
          <ac:spMkLst>
            <pc:docMk/>
            <pc:sldMk cId="2831132528" sldId="323"/>
            <ac:spMk id="7" creationId="{00000000-0000-0000-0000-000000000000}"/>
          </ac:spMkLst>
        </pc:spChg>
        <pc:picChg chg="mod">
          <ac:chgData name="Robby Roth" userId="47608e0cc0708d8b" providerId="LiveId" clId="{F2222D6F-9F98-4A3C-ADC1-ECA774B98B76}" dt="2020-01-10T22:10:40.151" v="1398" actId="962"/>
          <ac:picMkLst>
            <pc:docMk/>
            <pc:sldMk cId="2831132528" sldId="323"/>
            <ac:picMk id="6" creationId="{AAC86F36-4682-4AD3-A5F6-714B2B6C65A3}"/>
          </ac:picMkLst>
        </pc:picChg>
      </pc:sldChg>
      <pc:sldChg chg="del">
        <pc:chgData name="Robby Roth" userId="47608e0cc0708d8b" providerId="LiveId" clId="{F2222D6F-9F98-4A3C-ADC1-ECA774B98B76}" dt="2019-12-31T22:53:14.972" v="136" actId="2696"/>
        <pc:sldMkLst>
          <pc:docMk/>
          <pc:sldMk cId="3407256439" sldId="324"/>
        </pc:sldMkLst>
      </pc:sldChg>
      <pc:sldChg chg="addSp delSp modSp">
        <pc:chgData name="Robby Roth" userId="47608e0cc0708d8b" providerId="LiveId" clId="{F2222D6F-9F98-4A3C-ADC1-ECA774B98B76}" dt="2020-01-10T22:11:08.458" v="1482" actId="962"/>
        <pc:sldMkLst>
          <pc:docMk/>
          <pc:sldMk cId="934365782" sldId="325"/>
        </pc:sldMkLst>
        <pc:spChg chg="mod">
          <ac:chgData name="Robby Roth" userId="47608e0cc0708d8b" providerId="LiveId" clId="{F2222D6F-9F98-4A3C-ADC1-ECA774B98B76}" dt="2019-12-31T22:53:36.185" v="137" actId="20577"/>
          <ac:spMkLst>
            <pc:docMk/>
            <pc:sldMk cId="934365782" sldId="325"/>
            <ac:spMk id="4" creationId="{00000000-0000-0000-0000-000000000000}"/>
          </ac:spMkLst>
        </pc:spChg>
        <pc:spChg chg="add del mod">
          <ac:chgData name="Robby Roth" userId="47608e0cc0708d8b" providerId="LiveId" clId="{F2222D6F-9F98-4A3C-ADC1-ECA774B98B76}" dt="2019-12-31T22:53:59.023" v="141" actId="478"/>
          <ac:spMkLst>
            <pc:docMk/>
            <pc:sldMk cId="934365782" sldId="325"/>
            <ac:spMk id="5" creationId="{230278C2-E1BA-44E6-AD94-BF93FC06014F}"/>
          </ac:spMkLst>
        </pc:spChg>
        <pc:spChg chg="del">
          <ac:chgData name="Robby Roth" userId="47608e0cc0708d8b" providerId="LiveId" clId="{F2222D6F-9F98-4A3C-ADC1-ECA774B98B76}" dt="2019-12-31T22:53:56.322" v="140" actId="478"/>
          <ac:spMkLst>
            <pc:docMk/>
            <pc:sldMk cId="934365782" sldId="325"/>
            <ac:spMk id="9" creationId="{00000000-0000-0000-0000-000000000000}"/>
          </ac:spMkLst>
        </pc:spChg>
        <pc:picChg chg="mod">
          <ac:chgData name="Robby Roth" userId="47608e0cc0708d8b" providerId="LiveId" clId="{F2222D6F-9F98-4A3C-ADC1-ECA774B98B76}" dt="2020-01-10T22:11:08.458" v="1482" actId="962"/>
          <ac:picMkLst>
            <pc:docMk/>
            <pc:sldMk cId="934365782" sldId="325"/>
            <ac:picMk id="8" creationId="{00000000-0000-0000-0000-000000000000}"/>
          </ac:picMkLst>
        </pc:picChg>
      </pc:sldChg>
      <pc:sldChg chg="addSp delSp modSp">
        <pc:chgData name="Robby Roth" userId="47608e0cc0708d8b" providerId="LiveId" clId="{F2222D6F-9F98-4A3C-ADC1-ECA774B98B76}" dt="2020-01-10T22:11:27.126" v="1572" actId="962"/>
        <pc:sldMkLst>
          <pc:docMk/>
          <pc:sldMk cId="3766826151" sldId="326"/>
        </pc:sldMkLst>
        <pc:spChg chg="mod">
          <ac:chgData name="Robby Roth" userId="47608e0cc0708d8b" providerId="LiveId" clId="{F2222D6F-9F98-4A3C-ADC1-ECA774B98B76}" dt="2019-12-31T22:55:27.904" v="154" actId="6549"/>
          <ac:spMkLst>
            <pc:docMk/>
            <pc:sldMk cId="3766826151" sldId="326"/>
            <ac:spMk id="2" creationId="{00000000-0000-0000-0000-000000000000}"/>
          </ac:spMkLst>
        </pc:spChg>
        <pc:spChg chg="del">
          <ac:chgData name="Robby Roth" userId="47608e0cc0708d8b" providerId="LiveId" clId="{F2222D6F-9F98-4A3C-ADC1-ECA774B98B76}" dt="2019-12-31T22:54:54.912" v="149" actId="478"/>
          <ac:spMkLst>
            <pc:docMk/>
            <pc:sldMk cId="3766826151" sldId="326"/>
            <ac:spMk id="3" creationId="{00000000-0000-0000-0000-000000000000}"/>
          </ac:spMkLst>
        </pc:spChg>
        <pc:spChg chg="mod">
          <ac:chgData name="Robby Roth" userId="47608e0cc0708d8b" providerId="LiveId" clId="{F2222D6F-9F98-4A3C-ADC1-ECA774B98B76}" dt="2019-12-31T22:54:38.093" v="148" actId="20577"/>
          <ac:spMkLst>
            <pc:docMk/>
            <pc:sldMk cId="3766826151" sldId="326"/>
            <ac:spMk id="4" creationId="{00000000-0000-0000-0000-000000000000}"/>
          </ac:spMkLst>
        </pc:spChg>
        <pc:spChg chg="add del mod">
          <ac:chgData name="Robby Roth" userId="47608e0cc0708d8b" providerId="LiveId" clId="{F2222D6F-9F98-4A3C-ADC1-ECA774B98B76}" dt="2019-12-31T22:54:58.184" v="150" actId="478"/>
          <ac:spMkLst>
            <pc:docMk/>
            <pc:sldMk cId="3766826151" sldId="326"/>
            <ac:spMk id="6" creationId="{582E003D-C1D8-461C-9040-D526C9161665}"/>
          </ac:spMkLst>
        </pc:spChg>
        <pc:picChg chg="mod">
          <ac:chgData name="Robby Roth" userId="47608e0cc0708d8b" providerId="LiveId" clId="{F2222D6F-9F98-4A3C-ADC1-ECA774B98B76}" dt="2020-01-10T22:11:27.126" v="1572" actId="962"/>
          <ac:picMkLst>
            <pc:docMk/>
            <pc:sldMk cId="3766826151" sldId="326"/>
            <ac:picMk id="8" creationId="{00000000-0000-0000-0000-000000000000}"/>
          </ac:picMkLst>
        </pc:picChg>
      </pc:sldChg>
      <pc:sldChg chg="addSp delSp modSp">
        <pc:chgData name="Robby Roth" userId="47608e0cc0708d8b" providerId="LiveId" clId="{F2222D6F-9F98-4A3C-ADC1-ECA774B98B76}" dt="2020-01-10T22:11:54.647" v="1586" actId="962"/>
        <pc:sldMkLst>
          <pc:docMk/>
          <pc:sldMk cId="279092240" sldId="327"/>
        </pc:sldMkLst>
        <pc:spChg chg="mod">
          <ac:chgData name="Robby Roth" userId="47608e0cc0708d8b" providerId="LiveId" clId="{F2222D6F-9F98-4A3C-ADC1-ECA774B98B76}" dt="2019-12-31T22:56:44.028" v="167" actId="20577"/>
          <ac:spMkLst>
            <pc:docMk/>
            <pc:sldMk cId="279092240" sldId="327"/>
            <ac:spMk id="2" creationId="{00000000-0000-0000-0000-000000000000}"/>
          </ac:spMkLst>
        </pc:spChg>
        <pc:spChg chg="del">
          <ac:chgData name="Robby Roth" userId="47608e0cc0708d8b" providerId="LiveId" clId="{F2222D6F-9F98-4A3C-ADC1-ECA774B98B76}" dt="2019-12-31T22:56:26.379" v="158" actId="478"/>
          <ac:spMkLst>
            <pc:docMk/>
            <pc:sldMk cId="279092240" sldId="327"/>
            <ac:spMk id="3" creationId="{00000000-0000-0000-0000-000000000000}"/>
          </ac:spMkLst>
        </pc:spChg>
        <pc:spChg chg="mod">
          <ac:chgData name="Robby Roth" userId="47608e0cc0708d8b" providerId="LiveId" clId="{F2222D6F-9F98-4A3C-ADC1-ECA774B98B76}" dt="2019-12-31T22:57:06.762" v="185" actId="20577"/>
          <ac:spMkLst>
            <pc:docMk/>
            <pc:sldMk cId="279092240" sldId="327"/>
            <ac:spMk id="4" creationId="{00000000-0000-0000-0000-000000000000}"/>
          </ac:spMkLst>
        </pc:spChg>
        <pc:spChg chg="add del mod">
          <ac:chgData name="Robby Roth" userId="47608e0cc0708d8b" providerId="LiveId" clId="{F2222D6F-9F98-4A3C-ADC1-ECA774B98B76}" dt="2019-12-31T22:56:28.144" v="159" actId="478"/>
          <ac:spMkLst>
            <pc:docMk/>
            <pc:sldMk cId="279092240" sldId="327"/>
            <ac:spMk id="7" creationId="{E141056A-A8E5-439F-B3BB-82C50D2578C6}"/>
          </ac:spMkLst>
        </pc:spChg>
        <pc:picChg chg="mod">
          <ac:chgData name="Robby Roth" userId="47608e0cc0708d8b" providerId="LiveId" clId="{F2222D6F-9F98-4A3C-ADC1-ECA774B98B76}" dt="2020-01-10T22:11:54.647" v="1586" actId="962"/>
          <ac:picMkLst>
            <pc:docMk/>
            <pc:sldMk cId="279092240" sldId="327"/>
            <ac:picMk id="6" creationId="{00000000-0000-0000-0000-000000000000}"/>
          </ac:picMkLst>
        </pc:picChg>
      </pc:sldChg>
      <pc:sldChg chg="addSp delSp modSp">
        <pc:chgData name="Robby Roth" userId="47608e0cc0708d8b" providerId="LiveId" clId="{F2222D6F-9F98-4A3C-ADC1-ECA774B98B76}" dt="2020-01-10T22:12:10.638" v="1610" actId="962"/>
        <pc:sldMkLst>
          <pc:docMk/>
          <pc:sldMk cId="1233132116" sldId="328"/>
        </pc:sldMkLst>
        <pc:spChg chg="mod">
          <ac:chgData name="Robby Roth" userId="47608e0cc0708d8b" providerId="LiveId" clId="{F2222D6F-9F98-4A3C-ADC1-ECA774B98B76}" dt="2019-12-31T22:56:49.915" v="175" actId="20577"/>
          <ac:spMkLst>
            <pc:docMk/>
            <pc:sldMk cId="1233132116" sldId="328"/>
            <ac:spMk id="2" creationId="{00000000-0000-0000-0000-000000000000}"/>
          </ac:spMkLst>
        </pc:spChg>
        <pc:spChg chg="del">
          <ac:chgData name="Robby Roth" userId="47608e0cc0708d8b" providerId="LiveId" clId="{F2222D6F-9F98-4A3C-ADC1-ECA774B98B76}" dt="2019-12-31T22:57:22.845" v="188" actId="478"/>
          <ac:spMkLst>
            <pc:docMk/>
            <pc:sldMk cId="1233132116" sldId="328"/>
            <ac:spMk id="3" creationId="{00000000-0000-0000-0000-000000000000}"/>
          </ac:spMkLst>
        </pc:spChg>
        <pc:spChg chg="mod">
          <ac:chgData name="Robby Roth" userId="47608e0cc0708d8b" providerId="LiveId" clId="{F2222D6F-9F98-4A3C-ADC1-ECA774B98B76}" dt="2019-12-31T22:56:57.822" v="177" actId="6549"/>
          <ac:spMkLst>
            <pc:docMk/>
            <pc:sldMk cId="1233132116" sldId="328"/>
            <ac:spMk id="4" creationId="{00000000-0000-0000-0000-000000000000}"/>
          </ac:spMkLst>
        </pc:spChg>
        <pc:spChg chg="add del mod">
          <ac:chgData name="Robby Roth" userId="47608e0cc0708d8b" providerId="LiveId" clId="{F2222D6F-9F98-4A3C-ADC1-ECA774B98B76}" dt="2019-12-31T22:57:24.911" v="189" actId="478"/>
          <ac:spMkLst>
            <pc:docMk/>
            <pc:sldMk cId="1233132116" sldId="328"/>
            <ac:spMk id="7" creationId="{7743D926-AA24-4305-A96B-86B28FA87F97}"/>
          </ac:spMkLst>
        </pc:spChg>
        <pc:picChg chg="mod">
          <ac:chgData name="Robby Roth" userId="47608e0cc0708d8b" providerId="LiveId" clId="{F2222D6F-9F98-4A3C-ADC1-ECA774B98B76}" dt="2020-01-10T22:12:10.638" v="1610" actId="962"/>
          <ac:picMkLst>
            <pc:docMk/>
            <pc:sldMk cId="1233132116" sldId="328"/>
            <ac:picMk id="6" creationId="{00000000-0000-0000-0000-000000000000}"/>
          </ac:picMkLst>
        </pc:picChg>
      </pc:sldChg>
      <pc:sldChg chg="modSp del">
        <pc:chgData name="Robby Roth" userId="47608e0cc0708d8b" providerId="LiveId" clId="{F2222D6F-9F98-4A3C-ADC1-ECA774B98B76}" dt="2019-12-31T22:58:01.647" v="192" actId="2696"/>
        <pc:sldMkLst>
          <pc:docMk/>
          <pc:sldMk cId="3761747720" sldId="329"/>
        </pc:sldMkLst>
        <pc:spChg chg="mod">
          <ac:chgData name="Robby Roth" userId="47608e0cc0708d8b" providerId="LiveId" clId="{F2222D6F-9F98-4A3C-ADC1-ECA774B98B76}" dt="2019-12-31T22:57:39.933" v="191" actId="20577"/>
          <ac:spMkLst>
            <pc:docMk/>
            <pc:sldMk cId="3761747720" sldId="329"/>
            <ac:spMk id="7" creationId="{00000000-0000-0000-0000-000000000000}"/>
          </ac:spMkLst>
        </pc:spChg>
      </pc:sldChg>
      <pc:sldChg chg="addSp delSp modSp">
        <pc:chgData name="Robby Roth" userId="47608e0cc0708d8b" providerId="LiveId" clId="{F2222D6F-9F98-4A3C-ADC1-ECA774B98B76}" dt="2020-01-10T22:14:14.949" v="2226" actId="962"/>
        <pc:sldMkLst>
          <pc:docMk/>
          <pc:sldMk cId="3509222480" sldId="330"/>
        </pc:sldMkLst>
        <pc:spChg chg="mod">
          <ac:chgData name="Robby Roth" userId="47608e0cc0708d8b" providerId="LiveId" clId="{F2222D6F-9F98-4A3C-ADC1-ECA774B98B76}" dt="2019-12-31T22:58:24.465" v="196" actId="14100"/>
          <ac:spMkLst>
            <pc:docMk/>
            <pc:sldMk cId="3509222480" sldId="330"/>
            <ac:spMk id="3" creationId="{00000000-0000-0000-0000-000000000000}"/>
          </ac:spMkLst>
        </pc:spChg>
        <pc:graphicFrameChg chg="del">
          <ac:chgData name="Robby Roth" userId="47608e0cc0708d8b" providerId="LiveId" clId="{F2222D6F-9F98-4A3C-ADC1-ECA774B98B76}" dt="2019-12-31T22:58:27.813" v="197" actId="478"/>
          <ac:graphicFrameMkLst>
            <pc:docMk/>
            <pc:sldMk cId="3509222480" sldId="330"/>
            <ac:graphicFrameMk id="4" creationId="{00000000-0000-0000-0000-000000000000}"/>
          </ac:graphicFrameMkLst>
        </pc:graphicFrameChg>
        <pc:picChg chg="add mod">
          <ac:chgData name="Robby Roth" userId="47608e0cc0708d8b" providerId="LiveId" clId="{F2222D6F-9F98-4A3C-ADC1-ECA774B98B76}" dt="2020-01-10T22:14:14.949" v="2226" actId="962"/>
          <ac:picMkLst>
            <pc:docMk/>
            <pc:sldMk cId="3509222480" sldId="330"/>
            <ac:picMk id="6" creationId="{5964D108-E590-4F5C-B780-87CD4B713944}"/>
          </ac:picMkLst>
        </pc:picChg>
      </pc:sldChg>
      <pc:sldChg chg="addSp delSp modSp">
        <pc:chgData name="Robby Roth" userId="47608e0cc0708d8b" providerId="LiveId" clId="{F2222D6F-9F98-4A3C-ADC1-ECA774B98B76}" dt="2020-01-10T22:14:43.025" v="2293" actId="962"/>
        <pc:sldMkLst>
          <pc:docMk/>
          <pc:sldMk cId="1167390618" sldId="331"/>
        </pc:sldMkLst>
        <pc:spChg chg="mod">
          <ac:chgData name="Robby Roth" userId="47608e0cc0708d8b" providerId="LiveId" clId="{F2222D6F-9F98-4A3C-ADC1-ECA774B98B76}" dt="2019-12-31T22:59:20.024" v="210" actId="20577"/>
          <ac:spMkLst>
            <pc:docMk/>
            <pc:sldMk cId="1167390618" sldId="331"/>
            <ac:spMk id="3" creationId="{00000000-0000-0000-0000-000000000000}"/>
          </ac:spMkLst>
        </pc:spChg>
        <pc:graphicFrameChg chg="del">
          <ac:chgData name="Robby Roth" userId="47608e0cc0708d8b" providerId="LiveId" clId="{F2222D6F-9F98-4A3C-ADC1-ECA774B98B76}" dt="2019-12-31T22:58:53.650" v="204" actId="478"/>
          <ac:graphicFrameMkLst>
            <pc:docMk/>
            <pc:sldMk cId="1167390618" sldId="331"/>
            <ac:graphicFrameMk id="6" creationId="{00000000-0000-0000-0000-000000000000}"/>
          </ac:graphicFrameMkLst>
        </pc:graphicFrameChg>
        <pc:picChg chg="add mod">
          <ac:chgData name="Robby Roth" userId="47608e0cc0708d8b" providerId="LiveId" clId="{F2222D6F-9F98-4A3C-ADC1-ECA774B98B76}" dt="2020-01-10T22:14:43.025" v="2293" actId="962"/>
          <ac:picMkLst>
            <pc:docMk/>
            <pc:sldMk cId="1167390618" sldId="331"/>
            <ac:picMk id="5" creationId="{6C8C5F1B-2DC8-4344-B4B6-126F8643D56B}"/>
          </ac:picMkLst>
        </pc:picChg>
      </pc:sldChg>
      <pc:sldChg chg="modSp">
        <pc:chgData name="Robby Roth" userId="47608e0cc0708d8b" providerId="LiveId" clId="{F2222D6F-9F98-4A3C-ADC1-ECA774B98B76}" dt="2020-01-10T22:12:47.797" v="1780" actId="962"/>
        <pc:sldMkLst>
          <pc:docMk/>
          <pc:sldMk cId="3066895270" sldId="332"/>
        </pc:sldMkLst>
        <pc:spChg chg="mod">
          <ac:chgData name="Robby Roth" userId="47608e0cc0708d8b" providerId="LiveId" clId="{F2222D6F-9F98-4A3C-ADC1-ECA774B98B76}" dt="2019-12-31T22:59:41.512" v="213" actId="20577"/>
          <ac:spMkLst>
            <pc:docMk/>
            <pc:sldMk cId="3066895270" sldId="332"/>
            <ac:spMk id="4" creationId="{00000000-0000-0000-0000-000000000000}"/>
          </ac:spMkLst>
        </pc:spChg>
        <pc:picChg chg="mod">
          <ac:chgData name="Robby Roth" userId="47608e0cc0708d8b" providerId="LiveId" clId="{F2222D6F-9F98-4A3C-ADC1-ECA774B98B76}" dt="2020-01-10T22:12:47.797" v="1780" actId="962"/>
          <ac:picMkLst>
            <pc:docMk/>
            <pc:sldMk cId="3066895270" sldId="332"/>
            <ac:picMk id="6" creationId="{00000000-0000-0000-0000-000000000000}"/>
          </ac:picMkLst>
        </pc:picChg>
      </pc:sldChg>
    </pc:docChg>
  </pc:docChgLst>
  <pc:docChgLst>
    <pc:chgData name="Robby Roth" userId="47608e0cc0708d8b" providerId="LiveId" clId="{AF51442E-E2A2-491E-AEB1-329F96395B21}"/>
    <pc:docChg chg="custSel modSld">
      <pc:chgData name="Robby Roth" userId="47608e0cc0708d8b" providerId="LiveId" clId="{AF51442E-E2A2-491E-AEB1-329F96395B21}" dt="2020-02-08T15:56:12.481" v="77" actId="1589"/>
      <pc:docMkLst>
        <pc:docMk/>
      </pc:docMkLst>
      <pc:sldChg chg="modSp addCm">
        <pc:chgData name="Robby Roth" userId="47608e0cc0708d8b" providerId="LiveId" clId="{AF51442E-E2A2-491E-AEB1-329F96395B21}" dt="2020-02-08T15:43:39.937" v="2" actId="1589"/>
        <pc:sldMkLst>
          <pc:docMk/>
          <pc:sldMk cId="524571451" sldId="306"/>
        </pc:sldMkLst>
        <pc:spChg chg="mod">
          <ac:chgData name="Robby Roth" userId="47608e0cc0708d8b" providerId="LiveId" clId="{AF51442E-E2A2-491E-AEB1-329F96395B21}" dt="2020-02-08T15:43:25.411" v="0" actId="255"/>
          <ac:spMkLst>
            <pc:docMk/>
            <pc:sldMk cId="524571451" sldId="306"/>
            <ac:spMk id="2" creationId="{00000000-0000-0000-0000-000000000000}"/>
          </ac:spMkLst>
        </pc:spChg>
        <pc:spChg chg="mod">
          <ac:chgData name="Robby Roth" userId="47608e0cc0708d8b" providerId="LiveId" clId="{AF51442E-E2A2-491E-AEB1-329F96395B21}" dt="2020-02-08T15:43:32.973" v="1" actId="6549"/>
          <ac:spMkLst>
            <pc:docMk/>
            <pc:sldMk cId="524571451" sldId="306"/>
            <ac:spMk id="3" creationId="{00000000-0000-0000-0000-000000000000}"/>
          </ac:spMkLst>
        </pc:spChg>
      </pc:sldChg>
      <pc:sldChg chg="modSp">
        <pc:chgData name="Robby Roth" userId="47608e0cc0708d8b" providerId="LiveId" clId="{AF51442E-E2A2-491E-AEB1-329F96395B21}" dt="2020-02-08T15:45:11.461" v="3" actId="6549"/>
        <pc:sldMkLst>
          <pc:docMk/>
          <pc:sldMk cId="1921405511" sldId="311"/>
        </pc:sldMkLst>
        <pc:spChg chg="mod">
          <ac:chgData name="Robby Roth" userId="47608e0cc0708d8b" providerId="LiveId" clId="{AF51442E-E2A2-491E-AEB1-329F96395B21}" dt="2020-02-08T15:45:11.461" v="3" actId="6549"/>
          <ac:spMkLst>
            <pc:docMk/>
            <pc:sldMk cId="1921405511" sldId="311"/>
            <ac:spMk id="4" creationId="{00000000-0000-0000-0000-000000000000}"/>
          </ac:spMkLst>
        </pc:spChg>
      </pc:sldChg>
      <pc:sldChg chg="modSp">
        <pc:chgData name="Robby Roth" userId="47608e0cc0708d8b" providerId="LiveId" clId="{AF51442E-E2A2-491E-AEB1-329F96395B21}" dt="2020-02-08T15:46:21.783" v="5" actId="20577"/>
        <pc:sldMkLst>
          <pc:docMk/>
          <pc:sldMk cId="74750111" sldId="314"/>
        </pc:sldMkLst>
        <pc:spChg chg="mod">
          <ac:chgData name="Robby Roth" userId="47608e0cc0708d8b" providerId="LiveId" clId="{AF51442E-E2A2-491E-AEB1-329F96395B21}" dt="2020-02-08T15:46:21.783" v="5" actId="20577"/>
          <ac:spMkLst>
            <pc:docMk/>
            <pc:sldMk cId="74750111" sldId="314"/>
            <ac:spMk id="4" creationId="{00000000-0000-0000-0000-000000000000}"/>
          </ac:spMkLst>
        </pc:spChg>
      </pc:sldChg>
      <pc:sldChg chg="modSp">
        <pc:chgData name="Robby Roth" userId="47608e0cc0708d8b" providerId="LiveId" clId="{AF51442E-E2A2-491E-AEB1-329F96395B21}" dt="2020-02-08T15:48:13.456" v="7" actId="20577"/>
        <pc:sldMkLst>
          <pc:docMk/>
          <pc:sldMk cId="3832033091" sldId="322"/>
        </pc:sldMkLst>
        <pc:spChg chg="mod">
          <ac:chgData name="Robby Roth" userId="47608e0cc0708d8b" providerId="LiveId" clId="{AF51442E-E2A2-491E-AEB1-329F96395B21}" dt="2020-02-08T15:48:13.456" v="7" actId="20577"/>
          <ac:spMkLst>
            <pc:docMk/>
            <pc:sldMk cId="3832033091" sldId="322"/>
            <ac:spMk id="2" creationId="{00000000-0000-0000-0000-000000000000}"/>
          </ac:spMkLst>
        </pc:spChg>
      </pc:sldChg>
      <pc:sldChg chg="addCm">
        <pc:chgData name="Robby Roth" userId="47608e0cc0708d8b" providerId="LiveId" clId="{AF51442E-E2A2-491E-AEB1-329F96395B21}" dt="2020-02-08T15:49:35.079" v="8" actId="1589"/>
        <pc:sldMkLst>
          <pc:docMk/>
          <pc:sldMk cId="2831132528" sldId="323"/>
        </pc:sldMkLst>
      </pc:sldChg>
      <pc:sldChg chg="modSp">
        <pc:chgData name="Robby Roth" userId="47608e0cc0708d8b" providerId="LiveId" clId="{AF51442E-E2A2-491E-AEB1-329F96395B21}" dt="2020-02-08T15:50:16.033" v="29" actId="20577"/>
        <pc:sldMkLst>
          <pc:docMk/>
          <pc:sldMk cId="934365782" sldId="325"/>
        </pc:sldMkLst>
        <pc:spChg chg="mod">
          <ac:chgData name="Robby Roth" userId="47608e0cc0708d8b" providerId="LiveId" clId="{AF51442E-E2A2-491E-AEB1-329F96395B21}" dt="2020-02-08T15:50:16.033" v="29" actId="20577"/>
          <ac:spMkLst>
            <pc:docMk/>
            <pc:sldMk cId="934365782" sldId="325"/>
            <ac:spMk id="4" creationId="{00000000-0000-0000-0000-000000000000}"/>
          </ac:spMkLst>
        </pc:spChg>
      </pc:sldChg>
      <pc:sldChg chg="modSp addCm">
        <pc:chgData name="Robby Roth" userId="47608e0cc0708d8b" providerId="LiveId" clId="{AF51442E-E2A2-491E-AEB1-329F96395B21}" dt="2020-02-08T15:51:20.069" v="45" actId="1589"/>
        <pc:sldMkLst>
          <pc:docMk/>
          <pc:sldMk cId="279092240" sldId="327"/>
        </pc:sldMkLst>
        <pc:spChg chg="mod">
          <ac:chgData name="Robby Roth" userId="47608e0cc0708d8b" providerId="LiveId" clId="{AF51442E-E2A2-491E-AEB1-329F96395B21}" dt="2020-02-08T15:51:12.109" v="44" actId="20577"/>
          <ac:spMkLst>
            <pc:docMk/>
            <pc:sldMk cId="279092240" sldId="327"/>
            <ac:spMk id="4" creationId="{00000000-0000-0000-0000-000000000000}"/>
          </ac:spMkLst>
        </pc:spChg>
        <pc:picChg chg="mod">
          <ac:chgData name="Robby Roth" userId="47608e0cc0708d8b" providerId="LiveId" clId="{AF51442E-E2A2-491E-AEB1-329F96395B21}" dt="2020-02-08T15:50:49.889" v="30" actId="2085"/>
          <ac:picMkLst>
            <pc:docMk/>
            <pc:sldMk cId="279092240" sldId="327"/>
            <ac:picMk id="6" creationId="{00000000-0000-0000-0000-000000000000}"/>
          </ac:picMkLst>
        </pc:picChg>
      </pc:sldChg>
      <pc:sldChg chg="modSp addCm">
        <pc:chgData name="Robby Roth" userId="47608e0cc0708d8b" providerId="LiveId" clId="{AF51442E-E2A2-491E-AEB1-329F96395B21}" dt="2020-02-08T15:55:22.161" v="71" actId="1589"/>
        <pc:sldMkLst>
          <pc:docMk/>
          <pc:sldMk cId="1233132116" sldId="328"/>
        </pc:sldMkLst>
        <pc:spChg chg="mod">
          <ac:chgData name="Robby Roth" userId="47608e0cc0708d8b" providerId="LiveId" clId="{AF51442E-E2A2-491E-AEB1-329F96395B21}" dt="2020-02-08T15:51:45.812" v="68" actId="20577"/>
          <ac:spMkLst>
            <pc:docMk/>
            <pc:sldMk cId="1233132116" sldId="328"/>
            <ac:spMk id="4" creationId="{00000000-0000-0000-0000-000000000000}"/>
          </ac:spMkLst>
        </pc:spChg>
        <pc:picChg chg="mod">
          <ac:chgData name="Robby Roth" userId="47608e0cc0708d8b" providerId="LiveId" clId="{AF51442E-E2A2-491E-AEB1-329F96395B21}" dt="2020-02-08T15:51:58.017" v="69" actId="2085"/>
          <ac:picMkLst>
            <pc:docMk/>
            <pc:sldMk cId="1233132116" sldId="328"/>
            <ac:picMk id="6" creationId="{00000000-0000-0000-0000-000000000000}"/>
          </ac:picMkLst>
        </pc:picChg>
      </pc:sldChg>
      <pc:sldChg chg="modSp addCm modNotesTx">
        <pc:chgData name="Robby Roth" userId="47608e0cc0708d8b" providerId="LiveId" clId="{AF51442E-E2A2-491E-AEB1-329F96395B21}" dt="2020-02-08T15:56:12.481" v="77" actId="1589"/>
        <pc:sldMkLst>
          <pc:docMk/>
          <pc:sldMk cId="3509222480" sldId="330"/>
        </pc:sldMkLst>
        <pc:spChg chg="mod">
          <ac:chgData name="Robby Roth" userId="47608e0cc0708d8b" providerId="LiveId" clId="{AF51442E-E2A2-491E-AEB1-329F96395B21}" dt="2020-02-08T15:55:51.952" v="72" actId="255"/>
          <ac:spMkLst>
            <pc:docMk/>
            <pc:sldMk cId="3509222480" sldId="330"/>
            <ac:spMk id="2" creationId="{00000000-0000-0000-0000-000000000000}"/>
          </ac:spMkLst>
        </pc:spChg>
      </pc:sldChg>
    </pc:docChg>
  </pc:docChgLst>
  <pc:docChgLst>
    <pc:chgData name="Robby Roth" userId="47608e0cc0708d8b" providerId="LiveId" clId="{322B2EB8-6F26-45AA-A51F-6A951FAB2180}"/>
    <pc:docChg chg="modSld modMainMaster">
      <pc:chgData name="Robby Roth" userId="47608e0cc0708d8b" providerId="LiveId" clId="{322B2EB8-6F26-45AA-A51F-6A951FAB2180}" dt="2019-12-31T01:55:32.364" v="35" actId="6549"/>
      <pc:docMkLst>
        <pc:docMk/>
      </pc:docMkLst>
      <pc:sldChg chg="modSp">
        <pc:chgData name="Robby Roth" userId="47608e0cc0708d8b" providerId="LiveId" clId="{322B2EB8-6F26-45AA-A51F-6A951FAB2180}" dt="2019-12-31T01:54:35.647" v="21" actId="14826"/>
        <pc:sldMkLst>
          <pc:docMk/>
          <pc:sldMk cId="4140415912" sldId="301"/>
        </pc:sldMkLst>
        <pc:spChg chg="mod">
          <ac:chgData name="Robby Roth" userId="47608e0cc0708d8b" providerId="LiveId" clId="{322B2EB8-6F26-45AA-A51F-6A951FAB2180}" dt="2019-12-31T01:54:10.773" v="8" actId="20577"/>
          <ac:spMkLst>
            <pc:docMk/>
            <pc:sldMk cId="4140415912" sldId="301"/>
            <ac:spMk id="3" creationId="{00000000-0000-0000-0000-000000000000}"/>
          </ac:spMkLst>
        </pc:spChg>
        <pc:spChg chg="mod">
          <ac:chgData name="Robby Roth" userId="47608e0cc0708d8b" providerId="LiveId" clId="{322B2EB8-6F26-45AA-A51F-6A951FAB2180}" dt="2019-12-31T01:54:05.325" v="3" actId="14100"/>
          <ac:spMkLst>
            <pc:docMk/>
            <pc:sldMk cId="4140415912" sldId="301"/>
            <ac:spMk id="4" creationId="{00000000-0000-0000-0000-000000000000}"/>
          </ac:spMkLst>
        </pc:spChg>
        <pc:spChg chg="mod">
          <ac:chgData name="Robby Roth" userId="47608e0cc0708d8b" providerId="LiveId" clId="{322B2EB8-6F26-45AA-A51F-6A951FAB2180}" dt="2019-12-31T01:54:21.007" v="20" actId="6549"/>
          <ac:spMkLst>
            <pc:docMk/>
            <pc:sldMk cId="4140415912" sldId="301"/>
            <ac:spMk id="6" creationId="{00000000-0000-0000-0000-000000000000}"/>
          </ac:spMkLst>
        </pc:spChg>
        <pc:picChg chg="mod">
          <ac:chgData name="Robby Roth" userId="47608e0cc0708d8b" providerId="LiveId" clId="{322B2EB8-6F26-45AA-A51F-6A951FAB2180}" dt="2019-12-31T01:54:35.647" v="21" actId="14826"/>
          <ac:picMkLst>
            <pc:docMk/>
            <pc:sldMk cId="4140415912" sldId="301"/>
            <ac:picMk id="8" creationId="{66F68693-04B9-45A8-9FEE-D461A6FE8391}"/>
          </ac:picMkLst>
        </pc:picChg>
      </pc:sldChg>
      <pc:sldChg chg="modSp">
        <pc:chgData name="Robby Roth" userId="47608e0cc0708d8b" providerId="LiveId" clId="{322B2EB8-6F26-45AA-A51F-6A951FAB2180}" dt="2019-12-31T01:55:09.087" v="23"/>
        <pc:sldMkLst>
          <pc:docMk/>
          <pc:sldMk cId="2086036139" sldId="305"/>
        </pc:sldMkLst>
        <pc:spChg chg="mod">
          <ac:chgData name="Robby Roth" userId="47608e0cc0708d8b" providerId="LiveId" clId="{322B2EB8-6F26-45AA-A51F-6A951FAB2180}" dt="2019-12-31T01:55:09.087" v="23"/>
          <ac:spMkLst>
            <pc:docMk/>
            <pc:sldMk cId="2086036139" sldId="305"/>
            <ac:spMk id="3" creationId="{00000000-0000-0000-0000-000000000000}"/>
          </ac:spMkLst>
        </pc:spChg>
      </pc:sldChg>
      <pc:sldChg chg="modSp">
        <pc:chgData name="Robby Roth" userId="47608e0cc0708d8b" providerId="LiveId" clId="{322B2EB8-6F26-45AA-A51F-6A951FAB2180}" dt="2019-12-31T01:55:09.087" v="23"/>
        <pc:sldMkLst>
          <pc:docMk/>
          <pc:sldMk cId="524571451" sldId="306"/>
        </pc:sldMkLst>
        <pc:spChg chg="mod">
          <ac:chgData name="Robby Roth" userId="47608e0cc0708d8b" providerId="LiveId" clId="{322B2EB8-6F26-45AA-A51F-6A951FAB2180}" dt="2019-12-31T01:55:09.087" v="23"/>
          <ac:spMkLst>
            <pc:docMk/>
            <pc:sldMk cId="524571451" sldId="306"/>
            <ac:spMk id="3" creationId="{00000000-0000-0000-0000-000000000000}"/>
          </ac:spMkLst>
        </pc:spChg>
      </pc:sldChg>
      <pc:sldChg chg="modSp">
        <pc:chgData name="Robby Roth" userId="47608e0cc0708d8b" providerId="LiveId" clId="{322B2EB8-6F26-45AA-A51F-6A951FAB2180}" dt="2019-12-31T01:55:09.087" v="23"/>
        <pc:sldMkLst>
          <pc:docMk/>
          <pc:sldMk cId="274872760" sldId="307"/>
        </pc:sldMkLst>
        <pc:spChg chg="mod">
          <ac:chgData name="Robby Roth" userId="47608e0cc0708d8b" providerId="LiveId" clId="{322B2EB8-6F26-45AA-A51F-6A951FAB2180}" dt="2019-12-31T01:55:09.087" v="23"/>
          <ac:spMkLst>
            <pc:docMk/>
            <pc:sldMk cId="274872760" sldId="307"/>
            <ac:spMk id="4" creationId="{00000000-0000-0000-0000-000000000000}"/>
          </ac:spMkLst>
        </pc:spChg>
      </pc:sldChg>
      <pc:sldChg chg="modSp">
        <pc:chgData name="Robby Roth" userId="47608e0cc0708d8b" providerId="LiveId" clId="{322B2EB8-6F26-45AA-A51F-6A951FAB2180}" dt="2019-12-31T01:55:09.087" v="23"/>
        <pc:sldMkLst>
          <pc:docMk/>
          <pc:sldMk cId="3311870982" sldId="308"/>
        </pc:sldMkLst>
        <pc:spChg chg="mod">
          <ac:chgData name="Robby Roth" userId="47608e0cc0708d8b" providerId="LiveId" clId="{322B2EB8-6F26-45AA-A51F-6A951FAB2180}" dt="2019-12-31T01:55:09.087" v="23"/>
          <ac:spMkLst>
            <pc:docMk/>
            <pc:sldMk cId="3311870982" sldId="308"/>
            <ac:spMk id="4" creationId="{00000000-0000-0000-0000-000000000000}"/>
          </ac:spMkLst>
        </pc:spChg>
      </pc:sldChg>
      <pc:sldChg chg="modSp">
        <pc:chgData name="Robby Roth" userId="47608e0cc0708d8b" providerId="LiveId" clId="{322B2EB8-6F26-45AA-A51F-6A951FAB2180}" dt="2019-12-31T01:55:09.087" v="23"/>
        <pc:sldMkLst>
          <pc:docMk/>
          <pc:sldMk cId="3010149095" sldId="309"/>
        </pc:sldMkLst>
        <pc:spChg chg="mod">
          <ac:chgData name="Robby Roth" userId="47608e0cc0708d8b" providerId="LiveId" clId="{322B2EB8-6F26-45AA-A51F-6A951FAB2180}" dt="2019-12-31T01:55:09.087" v="23"/>
          <ac:spMkLst>
            <pc:docMk/>
            <pc:sldMk cId="3010149095" sldId="309"/>
            <ac:spMk id="9" creationId="{00000000-0000-0000-0000-000000000000}"/>
          </ac:spMkLst>
        </pc:spChg>
      </pc:sldChg>
      <pc:sldChg chg="modSp">
        <pc:chgData name="Robby Roth" userId="47608e0cc0708d8b" providerId="LiveId" clId="{322B2EB8-6F26-45AA-A51F-6A951FAB2180}" dt="2019-12-31T01:55:09.087" v="23"/>
        <pc:sldMkLst>
          <pc:docMk/>
          <pc:sldMk cId="1816886028" sldId="310"/>
        </pc:sldMkLst>
        <pc:spChg chg="mod">
          <ac:chgData name="Robby Roth" userId="47608e0cc0708d8b" providerId="LiveId" clId="{322B2EB8-6F26-45AA-A51F-6A951FAB2180}" dt="2019-12-31T01:55:09.087" v="23"/>
          <ac:spMkLst>
            <pc:docMk/>
            <pc:sldMk cId="1816886028" sldId="310"/>
            <ac:spMk id="4" creationId="{00000000-0000-0000-0000-000000000000}"/>
          </ac:spMkLst>
        </pc:spChg>
      </pc:sldChg>
      <pc:sldChg chg="modSp">
        <pc:chgData name="Robby Roth" userId="47608e0cc0708d8b" providerId="LiveId" clId="{322B2EB8-6F26-45AA-A51F-6A951FAB2180}" dt="2019-12-31T01:55:09.087" v="23"/>
        <pc:sldMkLst>
          <pc:docMk/>
          <pc:sldMk cId="1921405511" sldId="311"/>
        </pc:sldMkLst>
        <pc:spChg chg="mod">
          <ac:chgData name="Robby Roth" userId="47608e0cc0708d8b" providerId="LiveId" clId="{322B2EB8-6F26-45AA-A51F-6A951FAB2180}" dt="2019-12-31T01:55:09.087" v="23"/>
          <ac:spMkLst>
            <pc:docMk/>
            <pc:sldMk cId="1921405511" sldId="311"/>
            <ac:spMk id="4" creationId="{00000000-0000-0000-0000-000000000000}"/>
          </ac:spMkLst>
        </pc:spChg>
      </pc:sldChg>
      <pc:sldChg chg="modSp">
        <pc:chgData name="Robby Roth" userId="47608e0cc0708d8b" providerId="LiveId" clId="{322B2EB8-6F26-45AA-A51F-6A951FAB2180}" dt="2019-12-31T01:55:09.087" v="23"/>
        <pc:sldMkLst>
          <pc:docMk/>
          <pc:sldMk cId="974050524" sldId="312"/>
        </pc:sldMkLst>
        <pc:spChg chg="mod">
          <ac:chgData name="Robby Roth" userId="47608e0cc0708d8b" providerId="LiveId" clId="{322B2EB8-6F26-45AA-A51F-6A951FAB2180}" dt="2019-12-31T01:55:09.087" v="23"/>
          <ac:spMkLst>
            <pc:docMk/>
            <pc:sldMk cId="974050524" sldId="312"/>
            <ac:spMk id="3" creationId="{00000000-0000-0000-0000-000000000000}"/>
          </ac:spMkLst>
        </pc:spChg>
      </pc:sldChg>
      <pc:sldChg chg="modSp">
        <pc:chgData name="Robby Roth" userId="47608e0cc0708d8b" providerId="LiveId" clId="{322B2EB8-6F26-45AA-A51F-6A951FAB2180}" dt="2019-12-31T01:55:09.087" v="23"/>
        <pc:sldMkLst>
          <pc:docMk/>
          <pc:sldMk cId="972459831" sldId="313"/>
        </pc:sldMkLst>
        <pc:spChg chg="mod">
          <ac:chgData name="Robby Roth" userId="47608e0cc0708d8b" providerId="LiveId" clId="{322B2EB8-6F26-45AA-A51F-6A951FAB2180}" dt="2019-12-31T01:55:09.087" v="23"/>
          <ac:spMkLst>
            <pc:docMk/>
            <pc:sldMk cId="972459831" sldId="313"/>
            <ac:spMk id="4" creationId="{00000000-0000-0000-0000-000000000000}"/>
          </ac:spMkLst>
        </pc:spChg>
      </pc:sldChg>
      <pc:sldChg chg="modSp">
        <pc:chgData name="Robby Roth" userId="47608e0cc0708d8b" providerId="LiveId" clId="{322B2EB8-6F26-45AA-A51F-6A951FAB2180}" dt="2019-12-31T01:55:09.087" v="23"/>
        <pc:sldMkLst>
          <pc:docMk/>
          <pc:sldMk cId="74750111" sldId="314"/>
        </pc:sldMkLst>
        <pc:spChg chg="mod">
          <ac:chgData name="Robby Roth" userId="47608e0cc0708d8b" providerId="LiveId" clId="{322B2EB8-6F26-45AA-A51F-6A951FAB2180}" dt="2019-12-31T01:55:09.087" v="23"/>
          <ac:spMkLst>
            <pc:docMk/>
            <pc:sldMk cId="74750111" sldId="314"/>
            <ac:spMk id="4" creationId="{00000000-0000-0000-0000-000000000000}"/>
          </ac:spMkLst>
        </pc:spChg>
      </pc:sldChg>
      <pc:sldChg chg="modSp">
        <pc:chgData name="Robby Roth" userId="47608e0cc0708d8b" providerId="LiveId" clId="{322B2EB8-6F26-45AA-A51F-6A951FAB2180}" dt="2019-12-31T01:55:09.087" v="23"/>
        <pc:sldMkLst>
          <pc:docMk/>
          <pc:sldMk cId="1617884904" sldId="315"/>
        </pc:sldMkLst>
        <pc:spChg chg="mod">
          <ac:chgData name="Robby Roth" userId="47608e0cc0708d8b" providerId="LiveId" clId="{322B2EB8-6F26-45AA-A51F-6A951FAB2180}" dt="2019-12-31T01:55:09.087" v="23"/>
          <ac:spMkLst>
            <pc:docMk/>
            <pc:sldMk cId="1617884904" sldId="315"/>
            <ac:spMk id="3" creationId="{00000000-0000-0000-0000-000000000000}"/>
          </ac:spMkLst>
        </pc:spChg>
      </pc:sldChg>
      <pc:sldChg chg="modSp">
        <pc:chgData name="Robby Roth" userId="47608e0cc0708d8b" providerId="LiveId" clId="{322B2EB8-6F26-45AA-A51F-6A951FAB2180}" dt="2019-12-31T01:55:09.087" v="23"/>
        <pc:sldMkLst>
          <pc:docMk/>
          <pc:sldMk cId="2631589825" sldId="316"/>
        </pc:sldMkLst>
        <pc:spChg chg="mod">
          <ac:chgData name="Robby Roth" userId="47608e0cc0708d8b" providerId="LiveId" clId="{322B2EB8-6F26-45AA-A51F-6A951FAB2180}" dt="2019-12-31T01:55:09.087" v="23"/>
          <ac:spMkLst>
            <pc:docMk/>
            <pc:sldMk cId="2631589825" sldId="316"/>
            <ac:spMk id="4" creationId="{00000000-0000-0000-0000-000000000000}"/>
          </ac:spMkLst>
        </pc:spChg>
      </pc:sldChg>
      <pc:sldChg chg="modSp">
        <pc:chgData name="Robby Roth" userId="47608e0cc0708d8b" providerId="LiveId" clId="{322B2EB8-6F26-45AA-A51F-6A951FAB2180}" dt="2019-12-31T01:55:09.087" v="23"/>
        <pc:sldMkLst>
          <pc:docMk/>
          <pc:sldMk cId="2582560446" sldId="317"/>
        </pc:sldMkLst>
        <pc:spChg chg="mod">
          <ac:chgData name="Robby Roth" userId="47608e0cc0708d8b" providerId="LiveId" clId="{322B2EB8-6F26-45AA-A51F-6A951FAB2180}" dt="2019-12-31T01:55:09.087" v="23"/>
          <ac:spMkLst>
            <pc:docMk/>
            <pc:sldMk cId="2582560446" sldId="317"/>
            <ac:spMk id="7" creationId="{00000000-0000-0000-0000-000000000000}"/>
          </ac:spMkLst>
        </pc:spChg>
      </pc:sldChg>
      <pc:sldChg chg="modSp">
        <pc:chgData name="Robby Roth" userId="47608e0cc0708d8b" providerId="LiveId" clId="{322B2EB8-6F26-45AA-A51F-6A951FAB2180}" dt="2019-12-31T01:55:09.087" v="23"/>
        <pc:sldMkLst>
          <pc:docMk/>
          <pc:sldMk cId="2336823305" sldId="318"/>
        </pc:sldMkLst>
        <pc:spChg chg="mod">
          <ac:chgData name="Robby Roth" userId="47608e0cc0708d8b" providerId="LiveId" clId="{322B2EB8-6F26-45AA-A51F-6A951FAB2180}" dt="2019-12-31T01:55:09.087" v="23"/>
          <ac:spMkLst>
            <pc:docMk/>
            <pc:sldMk cId="2336823305" sldId="318"/>
            <ac:spMk id="4" creationId="{00000000-0000-0000-0000-000000000000}"/>
          </ac:spMkLst>
        </pc:spChg>
      </pc:sldChg>
      <pc:sldChg chg="modSp">
        <pc:chgData name="Robby Roth" userId="47608e0cc0708d8b" providerId="LiveId" clId="{322B2EB8-6F26-45AA-A51F-6A951FAB2180}" dt="2019-12-31T01:55:09.087" v="23"/>
        <pc:sldMkLst>
          <pc:docMk/>
          <pc:sldMk cId="2462279869" sldId="319"/>
        </pc:sldMkLst>
        <pc:spChg chg="mod">
          <ac:chgData name="Robby Roth" userId="47608e0cc0708d8b" providerId="LiveId" clId="{322B2EB8-6F26-45AA-A51F-6A951FAB2180}" dt="2019-12-31T01:55:09.087" v="23"/>
          <ac:spMkLst>
            <pc:docMk/>
            <pc:sldMk cId="2462279869" sldId="319"/>
            <ac:spMk id="7" creationId="{00000000-0000-0000-0000-000000000000}"/>
          </ac:spMkLst>
        </pc:spChg>
      </pc:sldChg>
      <pc:sldChg chg="modSp">
        <pc:chgData name="Robby Roth" userId="47608e0cc0708d8b" providerId="LiveId" clId="{322B2EB8-6F26-45AA-A51F-6A951FAB2180}" dt="2019-12-31T01:55:09.087" v="23"/>
        <pc:sldMkLst>
          <pc:docMk/>
          <pc:sldMk cId="2990192355" sldId="320"/>
        </pc:sldMkLst>
        <pc:spChg chg="mod">
          <ac:chgData name="Robby Roth" userId="47608e0cc0708d8b" providerId="LiveId" clId="{322B2EB8-6F26-45AA-A51F-6A951FAB2180}" dt="2019-12-31T01:55:09.087" v="23"/>
          <ac:spMkLst>
            <pc:docMk/>
            <pc:sldMk cId="2990192355" sldId="320"/>
            <ac:spMk id="4" creationId="{00000000-0000-0000-0000-000000000000}"/>
          </ac:spMkLst>
        </pc:spChg>
      </pc:sldChg>
      <pc:sldChg chg="modSp">
        <pc:chgData name="Robby Roth" userId="47608e0cc0708d8b" providerId="LiveId" clId="{322B2EB8-6F26-45AA-A51F-6A951FAB2180}" dt="2019-12-31T01:55:09.087" v="23"/>
        <pc:sldMkLst>
          <pc:docMk/>
          <pc:sldMk cId="1910529803" sldId="321"/>
        </pc:sldMkLst>
        <pc:spChg chg="mod">
          <ac:chgData name="Robby Roth" userId="47608e0cc0708d8b" providerId="LiveId" clId="{322B2EB8-6F26-45AA-A51F-6A951FAB2180}" dt="2019-12-31T01:55:09.087" v="23"/>
          <ac:spMkLst>
            <pc:docMk/>
            <pc:sldMk cId="1910529803" sldId="321"/>
            <ac:spMk id="4" creationId="{00000000-0000-0000-0000-000000000000}"/>
          </ac:spMkLst>
        </pc:spChg>
      </pc:sldChg>
      <pc:sldChg chg="modSp">
        <pc:chgData name="Robby Roth" userId="47608e0cc0708d8b" providerId="LiveId" clId="{322B2EB8-6F26-45AA-A51F-6A951FAB2180}" dt="2019-12-31T01:55:09.087" v="23"/>
        <pc:sldMkLst>
          <pc:docMk/>
          <pc:sldMk cId="3832033091" sldId="322"/>
        </pc:sldMkLst>
        <pc:spChg chg="mod">
          <ac:chgData name="Robby Roth" userId="47608e0cc0708d8b" providerId="LiveId" clId="{322B2EB8-6F26-45AA-A51F-6A951FAB2180}" dt="2019-12-31T01:55:09.087" v="23"/>
          <ac:spMkLst>
            <pc:docMk/>
            <pc:sldMk cId="3832033091" sldId="322"/>
            <ac:spMk id="4" creationId="{00000000-0000-0000-0000-000000000000}"/>
          </ac:spMkLst>
        </pc:spChg>
      </pc:sldChg>
      <pc:sldChg chg="modSp">
        <pc:chgData name="Robby Roth" userId="47608e0cc0708d8b" providerId="LiveId" clId="{322B2EB8-6F26-45AA-A51F-6A951FAB2180}" dt="2019-12-31T01:55:09.087" v="23"/>
        <pc:sldMkLst>
          <pc:docMk/>
          <pc:sldMk cId="2831132528" sldId="323"/>
        </pc:sldMkLst>
        <pc:spChg chg="mod">
          <ac:chgData name="Robby Roth" userId="47608e0cc0708d8b" providerId="LiveId" clId="{322B2EB8-6F26-45AA-A51F-6A951FAB2180}" dt="2019-12-31T01:55:09.087" v="23"/>
          <ac:spMkLst>
            <pc:docMk/>
            <pc:sldMk cId="2831132528" sldId="323"/>
            <ac:spMk id="7" creationId="{00000000-0000-0000-0000-000000000000}"/>
          </ac:spMkLst>
        </pc:spChg>
      </pc:sldChg>
      <pc:sldChg chg="modSp">
        <pc:chgData name="Robby Roth" userId="47608e0cc0708d8b" providerId="LiveId" clId="{322B2EB8-6F26-45AA-A51F-6A951FAB2180}" dt="2019-12-31T01:55:09.087" v="23"/>
        <pc:sldMkLst>
          <pc:docMk/>
          <pc:sldMk cId="3407256439" sldId="324"/>
        </pc:sldMkLst>
        <pc:spChg chg="mod">
          <ac:chgData name="Robby Roth" userId="47608e0cc0708d8b" providerId="LiveId" clId="{322B2EB8-6F26-45AA-A51F-6A951FAB2180}" dt="2019-12-31T01:55:09.087" v="23"/>
          <ac:spMkLst>
            <pc:docMk/>
            <pc:sldMk cId="3407256439" sldId="324"/>
            <ac:spMk id="4" creationId="{00000000-0000-0000-0000-000000000000}"/>
          </ac:spMkLst>
        </pc:spChg>
      </pc:sldChg>
      <pc:sldChg chg="modSp">
        <pc:chgData name="Robby Roth" userId="47608e0cc0708d8b" providerId="LiveId" clId="{322B2EB8-6F26-45AA-A51F-6A951FAB2180}" dt="2019-12-31T01:55:09.087" v="23"/>
        <pc:sldMkLst>
          <pc:docMk/>
          <pc:sldMk cId="934365782" sldId="325"/>
        </pc:sldMkLst>
        <pc:spChg chg="mod">
          <ac:chgData name="Robby Roth" userId="47608e0cc0708d8b" providerId="LiveId" clId="{322B2EB8-6F26-45AA-A51F-6A951FAB2180}" dt="2019-12-31T01:55:09.087" v="23"/>
          <ac:spMkLst>
            <pc:docMk/>
            <pc:sldMk cId="934365782" sldId="325"/>
            <ac:spMk id="4" creationId="{00000000-0000-0000-0000-000000000000}"/>
          </ac:spMkLst>
        </pc:spChg>
      </pc:sldChg>
      <pc:sldChg chg="modSp">
        <pc:chgData name="Robby Roth" userId="47608e0cc0708d8b" providerId="LiveId" clId="{322B2EB8-6F26-45AA-A51F-6A951FAB2180}" dt="2019-12-31T01:55:09.087" v="23"/>
        <pc:sldMkLst>
          <pc:docMk/>
          <pc:sldMk cId="3766826151" sldId="326"/>
        </pc:sldMkLst>
        <pc:spChg chg="mod">
          <ac:chgData name="Robby Roth" userId="47608e0cc0708d8b" providerId="LiveId" clId="{322B2EB8-6F26-45AA-A51F-6A951FAB2180}" dt="2019-12-31T01:55:09.087" v="23"/>
          <ac:spMkLst>
            <pc:docMk/>
            <pc:sldMk cId="3766826151" sldId="326"/>
            <ac:spMk id="4" creationId="{00000000-0000-0000-0000-000000000000}"/>
          </ac:spMkLst>
        </pc:spChg>
      </pc:sldChg>
      <pc:sldChg chg="modSp">
        <pc:chgData name="Robby Roth" userId="47608e0cc0708d8b" providerId="LiveId" clId="{322B2EB8-6F26-45AA-A51F-6A951FAB2180}" dt="2019-12-31T01:55:09.087" v="23"/>
        <pc:sldMkLst>
          <pc:docMk/>
          <pc:sldMk cId="279092240" sldId="327"/>
        </pc:sldMkLst>
        <pc:spChg chg="mod">
          <ac:chgData name="Robby Roth" userId="47608e0cc0708d8b" providerId="LiveId" clId="{322B2EB8-6F26-45AA-A51F-6A951FAB2180}" dt="2019-12-31T01:55:09.087" v="23"/>
          <ac:spMkLst>
            <pc:docMk/>
            <pc:sldMk cId="279092240" sldId="327"/>
            <ac:spMk id="4" creationId="{00000000-0000-0000-0000-000000000000}"/>
          </ac:spMkLst>
        </pc:spChg>
      </pc:sldChg>
      <pc:sldChg chg="modSp">
        <pc:chgData name="Robby Roth" userId="47608e0cc0708d8b" providerId="LiveId" clId="{322B2EB8-6F26-45AA-A51F-6A951FAB2180}" dt="2019-12-31T01:55:09.087" v="23"/>
        <pc:sldMkLst>
          <pc:docMk/>
          <pc:sldMk cId="1233132116" sldId="328"/>
        </pc:sldMkLst>
        <pc:spChg chg="mod">
          <ac:chgData name="Robby Roth" userId="47608e0cc0708d8b" providerId="LiveId" clId="{322B2EB8-6F26-45AA-A51F-6A951FAB2180}" dt="2019-12-31T01:55:09.087" v="23"/>
          <ac:spMkLst>
            <pc:docMk/>
            <pc:sldMk cId="1233132116" sldId="328"/>
            <ac:spMk id="4" creationId="{00000000-0000-0000-0000-000000000000}"/>
          </ac:spMkLst>
        </pc:spChg>
      </pc:sldChg>
      <pc:sldChg chg="modSp">
        <pc:chgData name="Robby Roth" userId="47608e0cc0708d8b" providerId="LiveId" clId="{322B2EB8-6F26-45AA-A51F-6A951FAB2180}" dt="2019-12-31T01:55:09.087" v="23"/>
        <pc:sldMkLst>
          <pc:docMk/>
          <pc:sldMk cId="3761747720" sldId="329"/>
        </pc:sldMkLst>
        <pc:spChg chg="mod">
          <ac:chgData name="Robby Roth" userId="47608e0cc0708d8b" providerId="LiveId" clId="{322B2EB8-6F26-45AA-A51F-6A951FAB2180}" dt="2019-12-31T01:55:09.087" v="23"/>
          <ac:spMkLst>
            <pc:docMk/>
            <pc:sldMk cId="3761747720" sldId="329"/>
            <ac:spMk id="7" creationId="{00000000-0000-0000-0000-000000000000}"/>
          </ac:spMkLst>
        </pc:spChg>
      </pc:sldChg>
      <pc:sldChg chg="modSp modNotes">
        <pc:chgData name="Robby Roth" userId="47608e0cc0708d8b" providerId="LiveId" clId="{322B2EB8-6F26-45AA-A51F-6A951FAB2180}" dt="2019-12-31T01:55:09.087" v="23"/>
        <pc:sldMkLst>
          <pc:docMk/>
          <pc:sldMk cId="3509222480" sldId="330"/>
        </pc:sldMkLst>
        <pc:spChg chg="mod">
          <ac:chgData name="Robby Roth" userId="47608e0cc0708d8b" providerId="LiveId" clId="{322B2EB8-6F26-45AA-A51F-6A951FAB2180}" dt="2019-12-31T01:55:09.087" v="23"/>
          <ac:spMkLst>
            <pc:docMk/>
            <pc:sldMk cId="3509222480" sldId="330"/>
            <ac:spMk id="3" creationId="{00000000-0000-0000-0000-000000000000}"/>
          </ac:spMkLst>
        </pc:spChg>
      </pc:sldChg>
      <pc:sldChg chg="modSp">
        <pc:chgData name="Robby Roth" userId="47608e0cc0708d8b" providerId="LiveId" clId="{322B2EB8-6F26-45AA-A51F-6A951FAB2180}" dt="2019-12-31T01:55:09.087" v="23"/>
        <pc:sldMkLst>
          <pc:docMk/>
          <pc:sldMk cId="1167390618" sldId="331"/>
        </pc:sldMkLst>
        <pc:spChg chg="mod">
          <ac:chgData name="Robby Roth" userId="47608e0cc0708d8b" providerId="LiveId" clId="{322B2EB8-6F26-45AA-A51F-6A951FAB2180}" dt="2019-12-31T01:55:09.087" v="23"/>
          <ac:spMkLst>
            <pc:docMk/>
            <pc:sldMk cId="1167390618" sldId="331"/>
            <ac:spMk id="3" creationId="{00000000-0000-0000-0000-000000000000}"/>
          </ac:spMkLst>
        </pc:spChg>
      </pc:sldChg>
      <pc:sldChg chg="modSp">
        <pc:chgData name="Robby Roth" userId="47608e0cc0708d8b" providerId="LiveId" clId="{322B2EB8-6F26-45AA-A51F-6A951FAB2180}" dt="2019-12-31T01:55:09.087" v="23"/>
        <pc:sldMkLst>
          <pc:docMk/>
          <pc:sldMk cId="3066895270" sldId="332"/>
        </pc:sldMkLst>
        <pc:spChg chg="mod">
          <ac:chgData name="Robby Roth" userId="47608e0cc0708d8b" providerId="LiveId" clId="{322B2EB8-6F26-45AA-A51F-6A951FAB2180}" dt="2019-12-31T01:55:09.087" v="23"/>
          <ac:spMkLst>
            <pc:docMk/>
            <pc:sldMk cId="3066895270" sldId="332"/>
            <ac:spMk id="4" creationId="{00000000-0000-0000-0000-000000000000}"/>
          </ac:spMkLst>
        </pc:spChg>
      </pc:sldChg>
      <pc:sldChg chg="modSp">
        <pc:chgData name="Robby Roth" userId="47608e0cc0708d8b" providerId="LiveId" clId="{322B2EB8-6F26-45AA-A51F-6A951FAB2180}" dt="2019-12-31T01:55:09.087" v="23"/>
        <pc:sldMkLst>
          <pc:docMk/>
          <pc:sldMk cId="2706792210" sldId="333"/>
        </pc:sldMkLst>
        <pc:spChg chg="mod">
          <ac:chgData name="Robby Roth" userId="47608e0cc0708d8b" providerId="LiveId" clId="{322B2EB8-6F26-45AA-A51F-6A951FAB2180}" dt="2019-12-31T01:55:09.087" v="23"/>
          <ac:spMkLst>
            <pc:docMk/>
            <pc:sldMk cId="2706792210" sldId="333"/>
            <ac:spMk id="4" creationId="{00000000-0000-0000-0000-000000000000}"/>
          </ac:spMkLst>
        </pc:spChg>
      </pc:sldChg>
      <pc:sldChg chg="modSp">
        <pc:chgData name="Robby Roth" userId="47608e0cc0708d8b" providerId="LiveId" clId="{322B2EB8-6F26-45AA-A51F-6A951FAB2180}" dt="2019-12-31T01:55:09.087" v="23"/>
        <pc:sldMkLst>
          <pc:docMk/>
          <pc:sldMk cId="192003101" sldId="334"/>
        </pc:sldMkLst>
        <pc:spChg chg="mod">
          <ac:chgData name="Robby Roth" userId="47608e0cc0708d8b" providerId="LiveId" clId="{322B2EB8-6F26-45AA-A51F-6A951FAB2180}" dt="2019-12-31T01:55:09.087" v="23"/>
          <ac:spMkLst>
            <pc:docMk/>
            <pc:sldMk cId="192003101" sldId="334"/>
            <ac:spMk id="3" creationId="{00000000-0000-0000-0000-000000000000}"/>
          </ac:spMkLst>
        </pc:spChg>
      </pc:sldChg>
      <pc:sldMasterChg chg="modSp">
        <pc:chgData name="Robby Roth" userId="47608e0cc0708d8b" providerId="LiveId" clId="{322B2EB8-6F26-45AA-A51F-6A951FAB2180}" dt="2019-12-31T01:55:32.364" v="35" actId="6549"/>
        <pc:sldMasterMkLst>
          <pc:docMk/>
          <pc:sldMasterMk cId="0" sldId="2147483659"/>
        </pc:sldMasterMkLst>
        <pc:spChg chg="mod">
          <ac:chgData name="Robby Roth" userId="47608e0cc0708d8b" providerId="LiveId" clId="{322B2EB8-6F26-45AA-A51F-6A951FAB2180}" dt="2019-12-31T01:55:32.364" v="35" actId="6549"/>
          <ac:spMkLst>
            <pc:docMk/>
            <pc:sldMasterMk cId="0" sldId="2147483659"/>
            <ac:spMk id="16" creationId="{00000000-0000-0000-0000-00000000000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2/11/2020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a:solidFill>
                  <a:prstClr val="black"/>
                </a:solidFill>
                <a:latin typeface="Arial" panose="020B0604020202020204" pitchFamily="34" charset="0"/>
                <a:ea typeface="+mn-ea"/>
                <a:cs typeface="+mn-cs"/>
              </a:rPr>
              <a:t>Google Drive is a free service that provides a virtual drive in the cloud into which you can create folders and store files.</a:t>
            </a:r>
          </a:p>
          <a:p>
            <a:pPr marL="171450" lvl="0" indent="-171450" defTabSz="914400">
              <a:buFont typeface="Arial" panose="020B0604020202020204" pitchFamily="34" charset="0"/>
              <a:buChar char="•"/>
            </a:pPr>
            <a:r>
              <a:rPr lang="en-US">
                <a:solidFill>
                  <a:prstClr val="black"/>
                </a:solidFill>
                <a:latin typeface="Arial" panose="020B0604020202020204" pitchFamily="34" charset="0"/>
                <a:ea typeface="+mn-ea"/>
                <a:cs typeface="+mn-cs"/>
              </a:rPr>
              <a:t>You can make documents available to others by entering their email addresses or Google accounts. Those users are notified that the document exists and are given a link to access it.</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94854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r>
              <a:rPr lang="en-US">
                <a:solidFill>
                  <a:prstClr val="black"/>
                </a:solidFill>
                <a:latin typeface="Arial" panose="020B0604020202020204" pitchFamily="34" charset="0"/>
                <a:ea typeface="+mn-ea"/>
                <a:cs typeface="+mn-cs"/>
              </a:rPr>
              <a:t> If invited guests have a Google account, they can edit a document; otherwise they can just view it.</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09649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r>
              <a:rPr lang="en-US">
                <a:solidFill>
                  <a:prstClr val="black"/>
                </a:solidFill>
                <a:latin typeface="Calibri" panose="020F0502020204030204"/>
                <a:ea typeface="+mn-ea"/>
                <a:cs typeface="+mn-cs"/>
              </a:rPr>
              <a:t>Version management systems improve tracking of shared content and potentially eliminate problems caused by concurrent document access. They do not provide version control, or workflow control.</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60658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r>
              <a:rPr lang="en-US" dirty="0">
                <a:solidFill>
                  <a:prstClr val="black"/>
                </a:solidFill>
                <a:latin typeface="Arial" panose="020B0604020202020204" pitchFamily="34" charset="0"/>
                <a:ea typeface="+mn-ea"/>
                <a:cs typeface="+mn-cs"/>
              </a:rPr>
              <a:t>SharePoint is a large, complex, and very robust application for all types of collaboration. It has many features and functions, including all of those just listed. It also contains features for managing tasks, sharing non-Office documents, keeping calendars, publishing blogs, and many more capabilities.</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73552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ct val="0"/>
              </a:spcBef>
              <a:buFontTx/>
              <a:buNone/>
            </a:pPr>
            <a:r>
              <a:rPr lang="en-US" dirty="0">
                <a:solidFill>
                  <a:prstClr val="black"/>
                </a:solidFill>
                <a:latin typeface="Calibri" panose="020F0502020204030204"/>
                <a:ea typeface="+mn-ea"/>
                <a:cs typeface="+mn-cs"/>
              </a:rPr>
              <a:t>With version control applications, document directories can be set up so users can check out documents to modify them. When a document is checked out, no other user can edit it. Once document has been checked in, other users can access it.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7012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r>
              <a:rPr lang="en-US">
                <a:solidFill>
                  <a:prstClr val="black"/>
                </a:solidFill>
                <a:latin typeface="Calibri" panose="020F0502020204030204"/>
                <a:ea typeface="+mn-ea"/>
                <a:cs typeface="+mn-cs"/>
              </a:rPr>
              <a:t>Example of a task list using Google Drive.</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50972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a:solidFill>
                  <a:prstClr val="black"/>
                </a:solidFill>
                <a:latin typeface="Arial" panose="020B0604020202020204" pitchFamily="34" charset="0"/>
                <a:ea typeface="+mn-ea"/>
                <a:cs typeface="+mn-cs"/>
              </a:rPr>
              <a:t>Good project managers make sure that every team meeting ends with an updated list of tasks, including who is responsible for getting each task done and the date by which he or she will get it done.</a:t>
            </a:r>
          </a:p>
          <a:p>
            <a:pPr marL="171450" lvl="0" indent="-171450" defTabSz="914400">
              <a:buFont typeface="Arial" panose="020B0604020202020204" pitchFamily="34" charset="0"/>
              <a:buChar char="•"/>
            </a:pPr>
            <a:r>
              <a:rPr lang="en-US">
                <a:solidFill>
                  <a:prstClr val="black"/>
                </a:solidFill>
                <a:latin typeface="Arial" panose="020B0604020202020204" pitchFamily="34" charset="0"/>
                <a:ea typeface="+mn-ea"/>
                <a:cs typeface="+mn-cs"/>
              </a:rPr>
              <a:t>One person should be made responsible for accomplishing a task.</a:t>
            </a:r>
          </a:p>
          <a:p>
            <a:pPr marL="171450" lvl="0" indent="-171450" defTabSz="914400">
              <a:buFont typeface="Arial" panose="020B0604020202020204" pitchFamily="34" charset="0"/>
              <a:buChar char="•"/>
            </a:pPr>
            <a:r>
              <a:rPr lang="en-US">
                <a:solidFill>
                  <a:prstClr val="black"/>
                </a:solidFill>
                <a:latin typeface="Arial" panose="020B0604020202020204" pitchFamily="34" charset="0"/>
                <a:ea typeface="+mn-ea"/>
                <a:cs typeface="+mn-cs"/>
              </a:rPr>
              <a:t>Descriptions need to be specific and worded so it is possible to decide whether the task was accomplished.</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3603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r>
              <a:rPr lang="en-US" dirty="0">
                <a:solidFill>
                  <a:prstClr val="black"/>
                </a:solidFill>
                <a:latin typeface="Arial" panose="020B0604020202020204" pitchFamily="34" charset="0"/>
                <a:ea typeface="+mn-ea"/>
                <a:cs typeface="+mn-cs"/>
              </a:rPr>
              <a:t>Figure CE10-19 summarizes three different sets of collaboration tools that you might use.</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21258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a:solidFill>
                  <a:prstClr val="black"/>
                </a:solidFill>
                <a:latin typeface="Calibri" panose="020F0502020204030204"/>
                <a:ea typeface="+mn-ea"/>
                <a:cs typeface="+mn-cs"/>
              </a:rPr>
              <a:t>What can you do with Office 365?</a:t>
            </a:r>
          </a:p>
          <a:p>
            <a:pPr marL="171450" lvl="0" indent="-171450" defTabSz="914400">
              <a:buFont typeface="Arial" pitchFamily="34" charset="0"/>
              <a:buChar char="•"/>
              <a:defRPr/>
            </a:pPr>
            <a:r>
              <a:rPr lang="en-US">
                <a:solidFill>
                  <a:prstClr val="black"/>
                </a:solidFill>
                <a:latin typeface="Calibri" panose="020F0502020204030204"/>
                <a:ea typeface="+mn-ea"/>
                <a:cs typeface="+mn-cs"/>
              </a:rPr>
              <a:t>Share desktops, programs, community whiteboard</a:t>
            </a:r>
          </a:p>
          <a:p>
            <a:pPr marL="171450" lvl="0" indent="-171450" defTabSz="914400">
              <a:buFont typeface="Arial" pitchFamily="34" charset="0"/>
              <a:buChar char="•"/>
              <a:defRPr/>
            </a:pPr>
            <a:r>
              <a:rPr lang="en-US">
                <a:solidFill>
                  <a:prstClr val="black"/>
                </a:solidFill>
                <a:latin typeface="Calibri" panose="020F0502020204030204"/>
                <a:ea typeface="+mn-ea"/>
                <a:cs typeface="+mn-cs"/>
              </a:rPr>
              <a:t>Do online surveys</a:t>
            </a:r>
          </a:p>
          <a:p>
            <a:pPr marL="171450" lvl="0" indent="-171450" defTabSz="914400">
              <a:buFont typeface="Arial" pitchFamily="34" charset="0"/>
              <a:buChar char="•"/>
              <a:defRPr/>
            </a:pPr>
            <a:r>
              <a:rPr lang="en-US">
                <a:solidFill>
                  <a:prstClr val="black"/>
                </a:solidFill>
                <a:latin typeface="Calibri" panose="020F0502020204030204"/>
                <a:ea typeface="+mn-ea"/>
                <a:cs typeface="+mn-cs"/>
              </a:rPr>
              <a:t>Video meetings</a:t>
            </a:r>
          </a:p>
          <a:p>
            <a:pPr marL="171450" lvl="0" indent="-171450" defTabSz="914400">
              <a:buFont typeface="Arial" pitchFamily="34" charset="0"/>
              <a:buChar char="•"/>
              <a:defRPr/>
            </a:pPr>
            <a:r>
              <a:rPr lang="en-US">
                <a:solidFill>
                  <a:prstClr val="black"/>
                </a:solidFill>
                <a:latin typeface="Calibri" panose="020F0502020204030204"/>
                <a:ea typeface="+mn-ea"/>
                <a:cs typeface="+mn-cs"/>
              </a:rPr>
              <a:t>Conduct Webinars </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47768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defTabSz="914400">
              <a:spcBef>
                <a:spcPct val="0"/>
              </a:spcBef>
              <a:buFontTx/>
              <a:buChar char="•"/>
            </a:pPr>
            <a:r>
              <a:rPr lang="en-US">
                <a:solidFill>
                  <a:prstClr val="black"/>
                </a:solidFill>
                <a:latin typeface="Calibri" panose="020F0502020204030204"/>
                <a:ea typeface="+mn-ea"/>
                <a:cs typeface="+mn-cs"/>
              </a:rPr>
              <a:t>Minimal set has no value to you as a future professional and contributes nothing to your professional competitive advantage. </a:t>
            </a:r>
          </a:p>
          <a:p>
            <a:pPr marL="171450" lvl="0" indent="-171450" defTabSz="914400">
              <a:spcBef>
                <a:spcPct val="0"/>
              </a:spcBef>
              <a:buFontTx/>
              <a:buChar char="•"/>
            </a:pPr>
            <a:r>
              <a:rPr lang="en-US">
                <a:solidFill>
                  <a:prstClr val="black"/>
                </a:solidFill>
                <a:latin typeface="Calibri" panose="020F0502020204030204"/>
                <a:ea typeface="+mn-ea"/>
                <a:cs typeface="+mn-cs"/>
              </a:rPr>
              <a:t>Good set has some limited value; there are organizations that use Google Drive and Skype. </a:t>
            </a:r>
          </a:p>
          <a:p>
            <a:pPr marL="171450" lvl="0" indent="-171450" defTabSz="914400">
              <a:spcBef>
                <a:spcPct val="0"/>
              </a:spcBef>
              <a:buFontTx/>
              <a:buChar char="•"/>
            </a:pPr>
            <a:r>
              <a:rPr lang="en-US">
                <a:solidFill>
                  <a:prstClr val="black"/>
                </a:solidFill>
                <a:latin typeface="Calibri" panose="020F0502020204030204"/>
                <a:ea typeface="+mn-ea"/>
                <a:cs typeface="+mn-cs"/>
              </a:rPr>
              <a:t>Comprehensive has potential to give you a competitive advantage.</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22155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r>
              <a:rPr lang="en-US">
                <a:solidFill>
                  <a:prstClr val="black"/>
                </a:solidFill>
                <a:latin typeface="Calibri" panose="020F0502020204030204"/>
                <a:ea typeface="+mn-ea"/>
                <a:cs typeface="+mn-cs"/>
              </a:rPr>
              <a:t>Face-to-face meetings are difficult to schedule and invariably someone can’t be on campus, or is stuck in traffic, or misses the bus, or whatever.</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64618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30</a:t>
            </a:fld>
            <a:endParaRPr lang="en-US"/>
          </a:p>
        </p:txBody>
      </p:sp>
    </p:spTree>
    <p:extLst>
      <p:ext uri="{BB962C8B-B14F-4D97-AF65-F5344CB8AC3E}">
        <p14:creationId xmlns:p14="http://schemas.microsoft.com/office/powerpoint/2010/main" val="657549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defTabSz="914400">
              <a:spcBef>
                <a:spcPct val="0"/>
              </a:spcBef>
              <a:buFontTx/>
              <a:buChar char="•"/>
            </a:pPr>
            <a:r>
              <a:rPr lang="en-US" dirty="0">
                <a:solidFill>
                  <a:prstClr val="black"/>
                </a:solidFill>
                <a:latin typeface="Calibri" panose="020F0502020204030204"/>
                <a:ea typeface="+mn-ea"/>
                <a:cs typeface="+mn-cs"/>
              </a:rPr>
              <a:t>Enabling and supporting team communication are major functions of collaboration systems. Tools depend upon the ways a team needs or wants to communicate.</a:t>
            </a:r>
          </a:p>
          <a:p>
            <a:pPr marL="171450" lvl="0" indent="-171450" defTabSz="914400">
              <a:spcBef>
                <a:spcPct val="0"/>
              </a:spcBef>
              <a:buFontTx/>
              <a:buChar char="•"/>
            </a:pPr>
            <a:r>
              <a:rPr lang="en-US" dirty="0">
                <a:solidFill>
                  <a:prstClr val="black"/>
                </a:solidFill>
                <a:latin typeface="Calibri" panose="020F0502020204030204"/>
                <a:ea typeface="+mn-ea"/>
                <a:cs typeface="+mn-cs"/>
              </a:rPr>
              <a:t>For most student projects, forego face-to-face meetings. </a:t>
            </a:r>
            <a:r>
              <a:rPr lang="en-US" dirty="0">
                <a:solidFill>
                  <a:prstClr val="black"/>
                </a:solidFill>
                <a:latin typeface="Arial" panose="020B0604020202020204" pitchFamily="34" charset="0"/>
                <a:ea typeface="+mn-ea"/>
                <a:cs typeface="+mn-cs"/>
              </a:rPr>
              <a:t>Instead, learn to use asynchronous </a:t>
            </a:r>
            <a:r>
              <a:rPr lang="en-US" b="1" dirty="0">
                <a:solidFill>
                  <a:prstClr val="black"/>
                </a:solidFill>
                <a:latin typeface="Arial" panose="020B0604020202020204" pitchFamily="34" charset="0"/>
                <a:ea typeface="+mn-ea"/>
                <a:cs typeface="+mn-cs"/>
              </a:rPr>
              <a:t>virtual meetings</a:t>
            </a:r>
            <a:r>
              <a:rPr lang="en-US" dirty="0">
                <a:solidFill>
                  <a:prstClr val="black"/>
                </a:solidFill>
                <a:latin typeface="Arial" panose="020B0604020202020204" pitchFamily="34" charset="0"/>
                <a:ea typeface="+mn-ea"/>
                <a:cs typeface="+mn-cs"/>
              </a:rPr>
              <a:t>. </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42667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defTabSz="914400">
              <a:spcBef>
                <a:spcPct val="0"/>
              </a:spcBef>
              <a:buFontTx/>
              <a:buChar char="•"/>
            </a:pPr>
            <a:r>
              <a:rPr lang="en-US">
                <a:solidFill>
                  <a:prstClr val="black"/>
                </a:solidFill>
                <a:latin typeface="Calibri" panose="020F0502020204030204"/>
                <a:ea typeface="+mn-ea"/>
                <a:cs typeface="+mn-cs"/>
              </a:rPr>
              <a:t>Skype for Business </a:t>
            </a:r>
          </a:p>
          <a:p>
            <a:pPr marL="171450" lvl="0" indent="-171450" defTabSz="914400">
              <a:spcBef>
                <a:spcPct val="0"/>
              </a:spcBef>
              <a:buFontTx/>
              <a:buChar char="•"/>
            </a:pPr>
            <a:r>
              <a:rPr lang="en-US">
                <a:solidFill>
                  <a:prstClr val="black"/>
                </a:solidFill>
                <a:latin typeface="Calibri" panose="020F0502020204030204"/>
                <a:ea typeface="+mn-ea"/>
                <a:cs typeface="+mn-cs"/>
              </a:rPr>
              <a:t>Whiteboards enable users to view same whiteboard, application, or other display. </a:t>
            </a:r>
          </a:p>
          <a:p>
            <a:pPr marL="171450" lvl="0" indent="-171450" defTabSz="914400">
              <a:spcBef>
                <a:spcPct val="0"/>
              </a:spcBef>
              <a:buFontTx/>
              <a:buChar char="•"/>
            </a:pPr>
            <a:r>
              <a:rPr lang="en-US">
                <a:solidFill>
                  <a:prstClr val="black"/>
                </a:solidFill>
                <a:latin typeface="Calibri" panose="020F0502020204030204"/>
                <a:ea typeface="+mn-ea"/>
                <a:cs typeface="+mn-cs"/>
              </a:rPr>
              <a:t>Team members can type, write, and draw simultaneously. </a:t>
            </a:r>
          </a:p>
          <a:p>
            <a:pPr marL="171450" lvl="0" indent="-171450" defTabSz="914400">
              <a:spcBef>
                <a:spcPct val="0"/>
              </a:spcBef>
              <a:buFontTx/>
              <a:buChar char="•"/>
            </a:pPr>
            <a:r>
              <a:rPr lang="en-US">
                <a:solidFill>
                  <a:prstClr val="black"/>
                </a:solidFill>
                <a:latin typeface="Calibri" panose="020F0502020204030204"/>
                <a:ea typeface="+mn-ea"/>
                <a:cs typeface="+mn-cs"/>
              </a:rPr>
              <a:t>Enables more idea consideration.</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11878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r>
              <a:rPr lang="en-US" b="1" dirty="0">
                <a:solidFill>
                  <a:prstClr val="black"/>
                </a:solidFill>
                <a:latin typeface="Calibri" panose="020F0502020204030204"/>
                <a:ea typeface="+mn-ea"/>
                <a:cs typeface="+mn-cs"/>
              </a:rPr>
              <a:t>Webinar </a:t>
            </a:r>
            <a:r>
              <a:rPr lang="en-US" dirty="0">
                <a:solidFill>
                  <a:prstClr val="black"/>
                </a:solidFill>
                <a:latin typeface="Calibri" panose="020F0502020204030204"/>
                <a:ea typeface="+mn-ea"/>
                <a:cs typeface="+mn-cs"/>
              </a:rPr>
              <a:t>is a virtual meeting in which attendees view one of the attendees’ computer screens for a more formal and organized presentation. WebEx (</a:t>
            </a:r>
            <a:r>
              <a:rPr lang="en-US" i="1" dirty="0">
                <a:solidFill>
                  <a:prstClr val="black"/>
                </a:solidFill>
                <a:latin typeface="Calibri" panose="020F0502020204030204"/>
                <a:ea typeface="+mn-ea"/>
                <a:cs typeface="+mn-cs"/>
              </a:rPr>
              <a:t>www.webex.com</a:t>
            </a:r>
            <a:r>
              <a:rPr lang="en-US" dirty="0">
                <a:solidFill>
                  <a:prstClr val="black"/>
                </a:solidFill>
                <a:latin typeface="Calibri" panose="020F0502020204030204"/>
                <a:ea typeface="+mn-ea"/>
                <a:cs typeface="+mn-cs"/>
              </a:rPr>
              <a:t>)</a:t>
            </a:r>
            <a:br>
              <a:rPr lang="en-US" dirty="0">
                <a:solidFill>
                  <a:prstClr val="black"/>
                </a:solidFill>
                <a:latin typeface="Calibri" panose="020F0502020204030204"/>
                <a:ea typeface="+mn-ea"/>
                <a:cs typeface="+mn-cs"/>
              </a:rPr>
            </a:br>
            <a:r>
              <a:rPr lang="en-US" dirty="0">
                <a:solidFill>
                  <a:prstClr val="black"/>
                </a:solidFill>
                <a:latin typeface="Arial" panose="020B0604020202020204" pitchFamily="34" charset="0"/>
                <a:ea typeface="+mn-ea"/>
                <a:cs typeface="+mn-cs"/>
              </a:rPr>
              <a:t>Video and audio recordings are useful for asynchronous communication of important discussions, presentations, and training new employees.</a:t>
            </a:r>
            <a:endParaRPr lang="en-US" dirty="0">
              <a:solidFill>
                <a:prstClr val="black"/>
              </a:solidFill>
              <a:latin typeface="Calibri" panose="020F0502020204030204"/>
              <a:ea typeface="+mn-ea"/>
              <a:cs typeface="+mn-cs"/>
            </a:endParaRPr>
          </a:p>
          <a:p>
            <a:pPr lvl="0" defTabSz="914400"/>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07793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r>
              <a:rPr lang="en-US" dirty="0">
                <a:solidFill>
                  <a:prstClr val="black"/>
                </a:solidFill>
                <a:latin typeface="Arial" panose="020B0604020202020204" pitchFamily="34" charset="0"/>
                <a:ea typeface="+mn-ea"/>
                <a:cs typeface="+mn-cs"/>
              </a:rPr>
              <a:t>Ex: SurveyMonkey.com</a:t>
            </a:r>
          </a:p>
          <a:p>
            <a:pPr lvl="0" defTabSz="914400"/>
            <a:r>
              <a:rPr lang="en-US" dirty="0">
                <a:solidFill>
                  <a:prstClr val="black"/>
                </a:solidFill>
                <a:latin typeface="Arial" panose="020B0604020202020204" pitchFamily="34" charset="0"/>
                <a:ea typeface="+mn-ea"/>
                <a:cs typeface="+mn-cs"/>
              </a:rPr>
              <a:t>Effective way to obtain team opinions; they are generally easy to complete, so most team members will participate.</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45715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r>
              <a:rPr lang="en-US">
                <a:solidFill>
                  <a:prstClr val="black"/>
                </a:solidFill>
                <a:latin typeface="Arial" panose="020B0604020202020204" pitchFamily="34" charset="0"/>
                <a:ea typeface="+mn-ea"/>
                <a:cs typeface="+mn-cs"/>
              </a:rPr>
              <a:t>The applications a team uses and the means by which they share data depend on the type of content.</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33226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Iteration and feedback depend on sharing project data (documents, illustrations, spreadsheets, and other data), and project metadata (tasks, schedules, and budgets). Choice of system for sharing content depends on degree of control desired.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19691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r>
              <a:rPr lang="en-US">
                <a:solidFill>
                  <a:prstClr val="black"/>
                </a:solidFill>
                <a:latin typeface="Calibri" panose="020F0502020204030204"/>
                <a:ea typeface="+mn-ea"/>
                <a:cs typeface="+mn-cs"/>
              </a:rPr>
              <a:t>Form for creating a Google Drive account.</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52427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2/11/2020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3827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127640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3657601" y="6418263"/>
            <a:ext cx="479834"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5503863" y="6418263"/>
            <a:ext cx="45331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7200900" y="6418263"/>
            <a:ext cx="57602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7976101" y="6418263"/>
            <a:ext cx="778599"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794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545080" y="6474315"/>
            <a:ext cx="6275783" cy="246526"/>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2019, 2017 Pearson Education, Inc. All Rights Reserved</a:t>
            </a: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8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www.webex.com/"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2"/>
            <a:ext cx="8363663" cy="826560"/>
          </a:xfrm>
        </p:spPr>
        <p:txBody>
          <a:bodyPr anchor="b"/>
          <a:lstStyle/>
          <a:p>
            <a:pPr>
              <a:buSzPct val="100000"/>
            </a:pPr>
            <a:r>
              <a:rPr lang="en-US" dirty="0"/>
              <a:t>Experiencing M</a:t>
            </a:r>
            <a:r>
              <a:rPr lang="en-US" sz="100" dirty="0"/>
              <a:t> </a:t>
            </a:r>
            <a:r>
              <a:rPr lang="en-US" dirty="0"/>
              <a:t>I</a:t>
            </a:r>
            <a:r>
              <a:rPr lang="en-US" sz="100" dirty="0"/>
              <a:t> </a:t>
            </a:r>
            <a:r>
              <a:rPr lang="en-US" dirty="0"/>
              <a:t>S</a:t>
            </a:r>
            <a:endParaRPr lang="en-US" b="0" dirty="0">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457199" y="1131312"/>
            <a:ext cx="8229600" cy="440920"/>
          </a:xfrm>
        </p:spPr>
        <p:txBody>
          <a:bodyPr/>
          <a:lstStyle/>
          <a:p>
            <a:r>
              <a:rPr lang="en-US" altLang="en-US" dirty="0">
                <a:latin typeface="+mn-lt"/>
                <a:cs typeface="Times New Roman" panose="02020603050405020304" pitchFamily="18" charset="0"/>
                <a:sym typeface="Times New Roman"/>
              </a:rPr>
              <a:t>Ninth Edition</a:t>
            </a:r>
            <a:endParaRPr lang="en-US" dirty="0">
              <a:latin typeface="+mn-lt"/>
              <a:cs typeface="Times New Roman" panose="02020603050405020304" pitchFamily="18" charset="0"/>
              <a:sym typeface="Times New Roman"/>
            </a:endParaRPr>
          </a:p>
        </p:txBody>
      </p:sp>
      <p:sp>
        <p:nvSpPr>
          <p:cNvPr id="4" name="Text Placeholder 3"/>
          <p:cNvSpPr>
            <a:spLocks noGrp="1"/>
          </p:cNvSpPr>
          <p:nvPr>
            <p:ph type="body" idx="2"/>
          </p:nvPr>
        </p:nvSpPr>
        <p:spPr>
          <a:xfrm>
            <a:off x="4572000" y="2209800"/>
            <a:ext cx="4227308" cy="815283"/>
          </a:xfrm>
        </p:spPr>
        <p:txBody>
          <a:bodyPr/>
          <a:lstStyle/>
          <a:p>
            <a:pPr algn="ctr"/>
            <a:r>
              <a:rPr lang="en-US" b="1" dirty="0">
                <a:latin typeface="+mn-lt"/>
              </a:rPr>
              <a:t>Chapter Extension 10</a:t>
            </a:r>
          </a:p>
        </p:txBody>
      </p:sp>
      <p:sp>
        <p:nvSpPr>
          <p:cNvPr id="5" name="Text Placeholder 4"/>
          <p:cNvSpPr>
            <a:spLocks noGrp="1"/>
          </p:cNvSpPr>
          <p:nvPr>
            <p:ph type="body" idx="3"/>
          </p:nvPr>
        </p:nvSpPr>
        <p:spPr>
          <a:xfrm>
            <a:off x="5029200" y="3114462"/>
            <a:ext cx="3657600" cy="1553072"/>
          </a:xfrm>
        </p:spPr>
        <p:txBody>
          <a:bodyPr/>
          <a:lstStyle/>
          <a:p>
            <a:pPr algn="ctr"/>
            <a:r>
              <a:rPr lang="en-US" dirty="0">
                <a:latin typeface="+mn-lt"/>
              </a:rPr>
              <a:t>Collaborative Information Systems for Student Projects</a:t>
            </a:r>
          </a:p>
        </p:txBody>
      </p:sp>
      <p:pic>
        <p:nvPicPr>
          <p:cNvPr id="8" name="Picture 7" descr="Image of textbook cover art for Experiencing MIS, 9th Edition, by David M. Kroenke and Randall J. Boyle&#10;">
            <a:extLst>
              <a:ext uri="{FF2B5EF4-FFF2-40B4-BE49-F238E27FC236}">
                <a16:creationId xmlns:a16="http://schemas.microsoft.com/office/drawing/2014/main" id="{66F68693-04B9-45A8-9FEE-D461A6FE8391}"/>
              </a:ext>
              <a:ext uri="{C183D7F6-B498-43B3-948B-1728B52AA6E4}">
                <adec:decorative xmlns:adec="http://schemas.microsoft.com/office/drawing/2017/decorative" xmlns="" val="0"/>
              </a:ext>
            </a:extLst>
          </p:cNvPr>
          <p:cNvPicPr>
            <a:picLocks noChangeAspect="1"/>
          </p:cNvPicPr>
          <p:nvPr/>
        </p:nvPicPr>
        <p:blipFill>
          <a:blip r:embed="rId3"/>
          <a:srcRect/>
          <a:stretch/>
        </p:blipFill>
        <p:spPr>
          <a:xfrm>
            <a:off x="735917" y="1850537"/>
            <a:ext cx="3418851" cy="4375951"/>
          </a:xfrm>
          <a:prstGeom prst="rect">
            <a:avLst/>
          </a:prstGeom>
          <a:ln w="9525">
            <a:solidFill>
              <a:schemeClr val="tx1"/>
            </a:solidFill>
          </a:ln>
        </p:spPr>
      </p:pic>
      <p:sp>
        <p:nvSpPr>
          <p:cNvPr id="6" name="Text Placeholder 5"/>
          <p:cNvSpPr>
            <a:spLocks noGrp="1"/>
          </p:cNvSpPr>
          <p:nvPr>
            <p:ph type="body" idx="13"/>
          </p:nvPr>
        </p:nvSpPr>
        <p:spPr>
          <a:xfrm>
            <a:off x="2545080" y="6474315"/>
            <a:ext cx="6275783" cy="246526"/>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2019, 2017 Pearson Education, Inc. All Rights Reserved</a:t>
            </a:r>
          </a:p>
        </p:txBody>
      </p:sp>
      <p:sp>
        <p:nvSpPr>
          <p:cNvPr id="7" name="TextBox 6"/>
          <p:cNvSpPr txBox="1"/>
          <p:nvPr/>
        </p:nvSpPr>
        <p:spPr>
          <a:xfrm>
            <a:off x="5278582" y="4922768"/>
            <a:ext cx="3158836"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414041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Using Collaboration Tools to Manage Shared Content</a:t>
            </a:r>
          </a:p>
        </p:txBody>
      </p:sp>
      <p:sp>
        <p:nvSpPr>
          <p:cNvPr id="4" name="Content Placeholder 3"/>
          <p:cNvSpPr>
            <a:spLocks noGrp="1"/>
          </p:cNvSpPr>
          <p:nvPr>
            <p:ph type="body" idx="1"/>
          </p:nvPr>
        </p:nvSpPr>
        <p:spPr>
          <a:xfrm>
            <a:off x="457200" y="1379764"/>
            <a:ext cx="8229600" cy="832103"/>
          </a:xfrm>
        </p:spPr>
        <p:txBody>
          <a:bodyPr wrap="square" lIns="91425" tIns="91425" rIns="91425" bIns="91425">
            <a:noAutofit/>
          </a:bodyPr>
          <a:lstStyle/>
          <a:p>
            <a:pPr marL="0" lvl="0" indent="0" defTabSz="685800">
              <a:buNone/>
            </a:pPr>
            <a:r>
              <a:rPr lang="en-US" sz="1400" dirty="0">
                <a:latin typeface="+mn-lt"/>
              </a:rPr>
              <a:t>CE</a:t>
            </a:r>
            <a:r>
              <a:rPr lang="en-US" sz="100" dirty="0">
                <a:latin typeface="+mn-lt"/>
              </a:rPr>
              <a:t> </a:t>
            </a:r>
            <a:r>
              <a:rPr lang="en-US" sz="1400" dirty="0">
                <a:latin typeface="+mn-lt"/>
              </a:rPr>
              <a:t>10-3 How can you use collaboration tools to share content?</a:t>
            </a:r>
          </a:p>
          <a:p>
            <a:pPr marL="0" lvl="0" indent="0" defTabSz="685800">
              <a:buSzPts val="2400"/>
              <a:buNone/>
            </a:pPr>
            <a:r>
              <a:rPr lang="en-US" sz="2200" b="1" kern="1200" dirty="0">
                <a:solidFill>
                  <a:srgbClr val="000000"/>
                </a:solidFill>
                <a:latin typeface="+mn-lt"/>
                <a:ea typeface="+mn-ea"/>
                <a:cs typeface="+mn-cs"/>
              </a:rPr>
              <a:t>Figure C</a:t>
            </a:r>
            <a:r>
              <a:rPr lang="en-US" sz="100" b="1" kern="1200" dirty="0">
                <a:solidFill>
                  <a:srgbClr val="000000"/>
                </a:solidFill>
                <a:latin typeface="+mn-lt"/>
                <a:ea typeface="+mn-ea"/>
                <a:cs typeface="+mn-cs"/>
              </a:rPr>
              <a:t> </a:t>
            </a:r>
            <a:r>
              <a:rPr lang="en-US" sz="2200" b="1" kern="1200" dirty="0">
                <a:solidFill>
                  <a:srgbClr val="000000"/>
                </a:solidFill>
                <a:latin typeface="+mn-lt"/>
                <a:ea typeface="+mn-ea"/>
                <a:cs typeface="+mn-cs"/>
              </a:rPr>
              <a:t>E</a:t>
            </a:r>
            <a:r>
              <a:rPr lang="en-US" sz="100" b="1" kern="1200" dirty="0">
                <a:solidFill>
                  <a:srgbClr val="000000"/>
                </a:solidFill>
                <a:latin typeface="+mn-lt"/>
                <a:ea typeface="+mn-ea"/>
                <a:cs typeface="+mn-cs"/>
              </a:rPr>
              <a:t> </a:t>
            </a:r>
            <a:r>
              <a:rPr lang="en-US" sz="2200" b="1" kern="1200" dirty="0">
                <a:solidFill>
                  <a:srgbClr val="000000"/>
                </a:solidFill>
                <a:latin typeface="+mn-lt"/>
                <a:ea typeface="+mn-ea"/>
                <a:cs typeface="+mn-cs"/>
              </a:rPr>
              <a:t>10-7</a:t>
            </a:r>
            <a:r>
              <a:rPr lang="en-US" sz="2200" kern="1200" dirty="0">
                <a:solidFill>
                  <a:srgbClr val="000000"/>
                </a:solidFill>
                <a:latin typeface="+mn-lt"/>
                <a:ea typeface="+mn-ea"/>
                <a:cs typeface="+mn-cs"/>
              </a:rPr>
              <a:t> Content Applications and Storage Alternatives</a:t>
            </a:r>
          </a:p>
        </p:txBody>
      </p:sp>
      <p:pic>
        <p:nvPicPr>
          <p:cNvPr id="5" name="Picture 4" descr="Table showing collaboration tools used to manage shared content. options for desktop, web, and cloud based environments are given for office documents, PDFs, photos and videos, and other things such as engineering drawings">
            <a:extLst>
              <a:ext uri="{FF2B5EF4-FFF2-40B4-BE49-F238E27FC236}">
                <a16:creationId xmlns:a16="http://schemas.microsoft.com/office/drawing/2014/main" id="{9D9759D8-C0E0-423B-AC7D-69875D7FFECD}"/>
              </a:ext>
            </a:extLst>
          </p:cNvPr>
          <p:cNvPicPr>
            <a:picLocks noChangeAspect="1"/>
          </p:cNvPicPr>
          <p:nvPr/>
        </p:nvPicPr>
        <p:blipFill>
          <a:blip r:embed="rId3"/>
          <a:stretch>
            <a:fillRect/>
          </a:stretch>
        </p:blipFill>
        <p:spPr>
          <a:xfrm>
            <a:off x="971549" y="2350661"/>
            <a:ext cx="5339443" cy="4004582"/>
          </a:xfrm>
          <a:prstGeom prst="rect">
            <a:avLst/>
          </a:prstGeom>
        </p:spPr>
      </p:pic>
    </p:spTree>
    <p:extLst>
      <p:ext uri="{BB962C8B-B14F-4D97-AF65-F5344CB8AC3E}">
        <p14:creationId xmlns:p14="http://schemas.microsoft.com/office/powerpoint/2010/main" val="972459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Shared Content Using Google Drive</a:t>
            </a:r>
          </a:p>
        </p:txBody>
      </p:sp>
      <p:sp>
        <p:nvSpPr>
          <p:cNvPr id="4" name="Text Placeholder 3"/>
          <p:cNvSpPr>
            <a:spLocks noGrp="1"/>
          </p:cNvSpPr>
          <p:nvPr>
            <p:ph type="body" idx="1"/>
          </p:nvPr>
        </p:nvSpPr>
        <p:spPr/>
        <p:txBody>
          <a:bodyPr wrap="square" lIns="91425" tIns="91425" rIns="91425" bIns="91425">
            <a:noAutofit/>
          </a:bodyPr>
          <a:lstStyle/>
          <a:p>
            <a:pPr marL="0" lvl="0" indent="0" defTabSz="685800">
              <a:buNone/>
            </a:pPr>
            <a:r>
              <a:rPr lang="en-US" sz="1400" dirty="0">
                <a:latin typeface="+mn-lt"/>
              </a:rPr>
              <a:t>CE</a:t>
            </a:r>
            <a:r>
              <a:rPr lang="en-US" sz="100" dirty="0">
                <a:latin typeface="+mn-lt"/>
              </a:rPr>
              <a:t> </a:t>
            </a:r>
            <a:r>
              <a:rPr lang="en-US" sz="1400" dirty="0">
                <a:latin typeface="+mn-lt"/>
              </a:rPr>
              <a:t>10-3 How can you use collaboration tools to share content?</a:t>
            </a:r>
          </a:p>
          <a:p>
            <a:pPr marL="255651" lvl="0" indent="-255651" defTabSz="685800">
              <a:spcAft>
                <a:spcPct val="0"/>
              </a:spcAft>
              <a:buSzPts val="2400"/>
            </a:pPr>
            <a:r>
              <a:rPr lang="en-US" sz="2200" kern="1200" dirty="0">
                <a:solidFill>
                  <a:srgbClr val="000000"/>
                </a:solidFill>
                <a:latin typeface="+mn-lt"/>
                <a:ea typeface="+mn-ea"/>
                <a:cs typeface="+mn-cs"/>
              </a:rPr>
              <a:t>Google Drive:</a:t>
            </a:r>
          </a:p>
          <a:p>
            <a:pPr marL="741553" lvl="1" indent="-284353" defTabSz="685800">
              <a:spcAft>
                <a:spcPct val="0"/>
              </a:spcAft>
              <a:buSzPts val="2400"/>
            </a:pPr>
            <a:r>
              <a:rPr lang="en-US" sz="2200" kern="1200" dirty="0">
                <a:solidFill>
                  <a:srgbClr val="000000"/>
                </a:solidFill>
                <a:latin typeface="+mn-lt"/>
                <a:ea typeface="+mn-ea"/>
                <a:cs typeface="+mn-cs"/>
              </a:rPr>
              <a:t>Free, virtual drive in cloud to create folders and store files</a:t>
            </a:r>
          </a:p>
          <a:p>
            <a:pPr marL="741553" lvl="1" indent="-284353" defTabSz="685800">
              <a:spcAft>
                <a:spcPct val="0"/>
              </a:spcAft>
              <a:buSzPts val="2400"/>
            </a:pPr>
            <a:r>
              <a:rPr lang="en-US" sz="2200" kern="1200" dirty="0">
                <a:solidFill>
                  <a:srgbClr val="000000"/>
                </a:solidFill>
                <a:latin typeface="+mn-lt"/>
                <a:ea typeface="+mn-ea"/>
                <a:cs typeface="+mn-cs"/>
              </a:rPr>
              <a:t>Make documents available to others by entering email addresses or Google accounts</a:t>
            </a:r>
          </a:p>
          <a:p>
            <a:pPr marL="255651" lvl="0" indent="-255651" defTabSz="685800">
              <a:spcAft>
                <a:spcPct val="0"/>
              </a:spcAft>
              <a:buSzPts val="2400"/>
            </a:pPr>
            <a:r>
              <a:rPr lang="en-US" sz="2200" kern="1200" dirty="0">
                <a:solidFill>
                  <a:srgbClr val="000000"/>
                </a:solidFill>
                <a:latin typeface="+mn-lt"/>
                <a:ea typeface="+mn-ea"/>
                <a:cs typeface="+mn-cs"/>
              </a:rPr>
              <a:t>With Google account:</a:t>
            </a:r>
          </a:p>
          <a:p>
            <a:pPr marL="741553" lvl="1" indent="-284353" defTabSz="685800">
              <a:spcAft>
                <a:spcPct val="0"/>
              </a:spcAft>
              <a:buSzPts val="2400"/>
            </a:pPr>
            <a:r>
              <a:rPr lang="en-US" sz="2200" kern="1200" dirty="0">
                <a:solidFill>
                  <a:srgbClr val="000000"/>
                </a:solidFill>
                <a:latin typeface="+mn-lt"/>
                <a:ea typeface="+mn-ea"/>
                <a:cs typeface="+mn-cs"/>
              </a:rPr>
              <a:t>Simultaneously see and edit documents</a:t>
            </a:r>
          </a:p>
          <a:p>
            <a:pPr marL="741553" lvl="1" indent="-284353" defTabSz="685800">
              <a:spcAft>
                <a:spcPct val="0"/>
              </a:spcAft>
              <a:buSzPts val="2400"/>
            </a:pPr>
            <a:r>
              <a:rPr lang="en-US" sz="2200" kern="1200" dirty="0">
                <a:solidFill>
                  <a:srgbClr val="000000"/>
                </a:solidFill>
                <a:latin typeface="+mn-lt"/>
                <a:ea typeface="+mn-ea"/>
                <a:cs typeface="+mn-cs"/>
              </a:rPr>
              <a:t>Merge users’ activities into single document</a:t>
            </a:r>
          </a:p>
          <a:p>
            <a:pPr marL="741553" lvl="1" indent="-284353" defTabSz="685800">
              <a:spcAft>
                <a:spcPct val="0"/>
              </a:spcAft>
              <a:buSzPts val="2400"/>
            </a:pPr>
            <a:r>
              <a:rPr lang="en-US" sz="2200" kern="1200" dirty="0">
                <a:solidFill>
                  <a:srgbClr val="000000"/>
                </a:solidFill>
                <a:latin typeface="+mn-lt"/>
                <a:ea typeface="+mn-ea"/>
                <a:cs typeface="+mn-cs"/>
              </a:rPr>
              <a:t>Track document revisions; brief summaries of changes made</a:t>
            </a:r>
          </a:p>
        </p:txBody>
      </p:sp>
    </p:spTree>
    <p:extLst>
      <p:ext uri="{BB962C8B-B14F-4D97-AF65-F5344CB8AC3E}">
        <p14:creationId xmlns:p14="http://schemas.microsoft.com/office/powerpoint/2010/main" val="74750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Collaboration Tools for Sharing Content</a:t>
            </a:r>
          </a:p>
        </p:txBody>
      </p:sp>
      <p:sp>
        <p:nvSpPr>
          <p:cNvPr id="3" name="Text Placeholder 2"/>
          <p:cNvSpPr>
            <a:spLocks noGrp="1"/>
          </p:cNvSpPr>
          <p:nvPr>
            <p:ph type="body" idx="1"/>
          </p:nvPr>
        </p:nvSpPr>
        <p:spPr>
          <a:xfrm>
            <a:off x="457200" y="1600201"/>
            <a:ext cx="8229600" cy="832104"/>
          </a:xfrm>
        </p:spPr>
        <p:txBody>
          <a:bodyPr/>
          <a:lstStyle/>
          <a:p>
            <a:pPr marL="0" indent="0">
              <a:buNone/>
            </a:pPr>
            <a:r>
              <a:rPr lang="en-US" sz="1400" dirty="0">
                <a:latin typeface="+mn-lt"/>
              </a:rPr>
              <a:t>CE</a:t>
            </a:r>
            <a:r>
              <a:rPr lang="en-US" sz="100" dirty="0">
                <a:latin typeface="+mn-lt"/>
              </a:rPr>
              <a:t> </a:t>
            </a:r>
            <a:r>
              <a:rPr lang="en-US" sz="1400" dirty="0">
                <a:latin typeface="+mn-lt"/>
              </a:rPr>
              <a:t>10-3 How can you use collaboration tools to share content?</a:t>
            </a:r>
          </a:p>
          <a:p>
            <a:pPr marL="0" indent="0">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10-8</a:t>
            </a:r>
            <a:r>
              <a:rPr lang="en-US" sz="2200" dirty="0">
                <a:latin typeface="+mn-lt"/>
              </a:rPr>
              <a:t> Collaboration Tools for Sharing Content</a:t>
            </a:r>
          </a:p>
        </p:txBody>
      </p:sp>
      <p:pic>
        <p:nvPicPr>
          <p:cNvPr id="8" name="Picture 5" descr="Table showing alternatives for sharing content. Email with attachments and shared files on a server provide not content control. Version management is possible with Google docs, Office 365. Version control is provided by SharePoint."/>
          <p:cNvPicPr>
            <a:picLocks noChangeAspect="1" noChangeArrowheads="1"/>
          </p:cNvPicPr>
          <p:nvPr/>
        </p:nvPicPr>
        <p:blipFill>
          <a:blip r:embed="rId3"/>
          <a:srcRect/>
          <a:stretch/>
        </p:blipFill>
        <p:spPr bwMode="auto">
          <a:xfrm>
            <a:off x="1110609" y="2719856"/>
            <a:ext cx="6416862" cy="284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7884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Shared Content with Version Management on Google Drive</a:t>
            </a:r>
          </a:p>
        </p:txBody>
      </p:sp>
      <p:sp>
        <p:nvSpPr>
          <p:cNvPr id="4" name="Content Placeholder 3"/>
          <p:cNvSpPr>
            <a:spLocks noGrp="1"/>
          </p:cNvSpPr>
          <p:nvPr>
            <p:ph type="body" idx="1"/>
          </p:nvPr>
        </p:nvSpPr>
        <p:spPr>
          <a:xfrm>
            <a:off x="457200" y="1600201"/>
            <a:ext cx="8229600" cy="921264"/>
          </a:xfrm>
        </p:spPr>
        <p:txBody>
          <a:bodyPr wrap="square" lIns="91425" tIns="91425" rIns="91425" bIns="91425">
            <a:noAutofit/>
          </a:bodyPr>
          <a:lstStyle/>
          <a:p>
            <a:pPr marL="0" lvl="0" indent="0" defTabSz="685800">
              <a:buNone/>
              <a:tabLst>
                <a:tab pos="176213" algn="l"/>
              </a:tabLst>
            </a:pPr>
            <a:r>
              <a:rPr lang="en-US" sz="1400" dirty="0">
                <a:latin typeface="+mn-lt"/>
              </a:rPr>
              <a:t>CE</a:t>
            </a:r>
            <a:r>
              <a:rPr lang="en-US" sz="100" dirty="0">
                <a:latin typeface="+mn-lt"/>
              </a:rPr>
              <a:t> </a:t>
            </a:r>
            <a:r>
              <a:rPr lang="en-US" sz="1400" dirty="0">
                <a:latin typeface="+mn-lt"/>
              </a:rPr>
              <a:t>10-3 How can you use collaboration tools to share content?</a:t>
            </a:r>
          </a:p>
          <a:p>
            <a:pPr marL="0" lvl="0" indent="0" defTabSz="685800">
              <a:buSzPts val="2400"/>
              <a:buNone/>
            </a:pPr>
            <a:r>
              <a:rPr lang="en-US" sz="2200" b="1" kern="1200" dirty="0">
                <a:solidFill>
                  <a:srgbClr val="000000"/>
                </a:solidFill>
                <a:latin typeface="Arial (Body)"/>
                <a:ea typeface="+mn-ea"/>
                <a:cs typeface="+mn-cs"/>
              </a:rPr>
              <a:t>Figure C</a:t>
            </a:r>
            <a:r>
              <a:rPr lang="en-US" sz="100" b="1" kern="1200" dirty="0">
                <a:solidFill>
                  <a:srgbClr val="000000"/>
                </a:solidFill>
                <a:latin typeface="Arial (Body)"/>
                <a:ea typeface="+mn-ea"/>
                <a:cs typeface="+mn-cs"/>
              </a:rPr>
              <a:t> </a:t>
            </a:r>
            <a:r>
              <a:rPr lang="en-US" sz="2200" b="1" kern="1200" dirty="0">
                <a:solidFill>
                  <a:srgbClr val="000000"/>
                </a:solidFill>
                <a:latin typeface="Arial (Body)"/>
                <a:ea typeface="+mn-ea"/>
                <a:cs typeface="+mn-cs"/>
              </a:rPr>
              <a:t>E</a:t>
            </a:r>
            <a:r>
              <a:rPr lang="en-US" sz="100" b="1" kern="1200" dirty="0">
                <a:solidFill>
                  <a:srgbClr val="000000"/>
                </a:solidFill>
                <a:latin typeface="Arial (Body)"/>
                <a:ea typeface="+mn-ea"/>
                <a:cs typeface="+mn-cs"/>
              </a:rPr>
              <a:t> </a:t>
            </a:r>
            <a:r>
              <a:rPr lang="en-US" sz="2200" b="1" kern="1200" dirty="0">
                <a:solidFill>
                  <a:srgbClr val="000000"/>
                </a:solidFill>
                <a:latin typeface="Arial (Body)"/>
                <a:ea typeface="+mn-ea"/>
                <a:cs typeface="+mn-cs"/>
              </a:rPr>
              <a:t>10-9</a:t>
            </a:r>
            <a:r>
              <a:rPr lang="en-US" sz="2200" kern="1200" dirty="0">
                <a:solidFill>
                  <a:srgbClr val="000000"/>
                </a:solidFill>
                <a:latin typeface="Arial (Body)"/>
                <a:ea typeface="+mn-ea"/>
                <a:cs typeface="+mn-cs"/>
              </a:rPr>
              <a:t> Form for Creating a Google Drive Account</a:t>
            </a:r>
          </a:p>
        </p:txBody>
      </p:sp>
      <p:pic>
        <p:nvPicPr>
          <p:cNvPr id="8" name="Picture 5" descr="Figure showing sample form to create a google drive account"/>
          <p:cNvPicPr>
            <a:picLocks noChangeAspect="1" noChangeArrowheads="1"/>
          </p:cNvPicPr>
          <p:nvPr/>
        </p:nvPicPr>
        <p:blipFill>
          <a:blip r:embed="rId3"/>
          <a:srcRect/>
          <a:stretch/>
        </p:blipFill>
        <p:spPr bwMode="auto">
          <a:xfrm>
            <a:off x="1951264" y="2521465"/>
            <a:ext cx="4343399" cy="3436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2">
            <a:extLst>
              <a:ext uri="{FF2B5EF4-FFF2-40B4-BE49-F238E27FC236}">
                <a16:creationId xmlns:a16="http://schemas.microsoft.com/office/drawing/2014/main" id="{E08AB628-AB59-4A2E-A0CC-B919FDDE08D5}"/>
              </a:ext>
            </a:extLst>
          </p:cNvPr>
          <p:cNvSpPr>
            <a:spLocks noGrp="1"/>
          </p:cNvSpPr>
          <p:nvPr>
            <p:ph type="body" idx="2"/>
          </p:nvPr>
        </p:nvSpPr>
        <p:spPr>
          <a:xfrm>
            <a:off x="457200" y="6033406"/>
            <a:ext cx="8229600" cy="337787"/>
          </a:xfrm>
        </p:spPr>
        <p:txBody>
          <a:bodyPr/>
          <a:lstStyle/>
          <a:p>
            <a:pPr marL="0" indent="0">
              <a:buNone/>
              <a:tabLst>
                <a:tab pos="176213" algn="l"/>
              </a:tabLst>
            </a:pPr>
            <a:r>
              <a:rPr lang="en-US" sz="1100" b="1" dirty="0">
                <a:latin typeface="+mn-lt"/>
              </a:rPr>
              <a:t>Source:</a:t>
            </a:r>
            <a:r>
              <a:rPr lang="en-US" sz="1100" dirty="0">
                <a:latin typeface="+mn-lt"/>
              </a:rPr>
              <a:t> Google and the Google logo are registered trademarks of Alphabet Inc., Used with permission.</a:t>
            </a:r>
          </a:p>
        </p:txBody>
      </p:sp>
    </p:spTree>
    <p:extLst>
      <p:ext uri="{BB962C8B-B14F-4D97-AF65-F5344CB8AC3E}">
        <p14:creationId xmlns:p14="http://schemas.microsoft.com/office/powerpoint/2010/main" val="2631589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Available Types of Documents on Google Drive</a:t>
            </a:r>
            <a:endParaRPr lang="en-US" b="0" kern="1200" dirty="0">
              <a:latin typeface="Times New Roman" panose="02020603050405020304" pitchFamily="18" charset="0"/>
              <a:ea typeface="+mj-ea"/>
              <a:cs typeface="Times New Roman" panose="02020603050405020304" pitchFamily="18" charset="0"/>
            </a:endParaRPr>
          </a:p>
        </p:txBody>
      </p:sp>
      <p:sp>
        <p:nvSpPr>
          <p:cNvPr id="7" name="Text Placeholder 6"/>
          <p:cNvSpPr>
            <a:spLocks noGrp="1"/>
          </p:cNvSpPr>
          <p:nvPr>
            <p:ph type="body" idx="1"/>
          </p:nvPr>
        </p:nvSpPr>
        <p:spPr>
          <a:xfrm>
            <a:off x="457200" y="1600201"/>
            <a:ext cx="8229600" cy="833546"/>
          </a:xfrm>
        </p:spPr>
        <p:txBody>
          <a:bodyPr/>
          <a:lstStyle/>
          <a:p>
            <a:pPr marL="0" indent="0">
              <a:buNone/>
              <a:tabLst>
                <a:tab pos="176213" algn="l"/>
              </a:tabLst>
            </a:pPr>
            <a:r>
              <a:rPr lang="en-US" sz="1400" dirty="0">
                <a:latin typeface="+mn-lt"/>
              </a:rPr>
              <a:t>CE</a:t>
            </a:r>
            <a:r>
              <a:rPr lang="en-US" sz="100" dirty="0">
                <a:latin typeface="+mn-lt"/>
              </a:rPr>
              <a:t> </a:t>
            </a:r>
            <a:r>
              <a:rPr lang="en-US" sz="1400" dirty="0">
                <a:latin typeface="+mn-lt"/>
              </a:rPr>
              <a:t>10-3 How can you use collaboration tools to share content?</a:t>
            </a:r>
          </a:p>
          <a:p>
            <a:pPr marL="0" indent="0">
              <a:buNone/>
              <a:tabLst>
                <a:tab pos="176213" algn="l"/>
              </a:tabLst>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10-10</a:t>
            </a:r>
            <a:r>
              <a:rPr lang="en-US" sz="2200" dirty="0">
                <a:latin typeface="+mn-lt"/>
              </a:rPr>
              <a:t> Available Types of Documents on Google Drive</a:t>
            </a:r>
          </a:p>
        </p:txBody>
      </p:sp>
      <p:pic>
        <p:nvPicPr>
          <p:cNvPr id="6" name="Picture 5" descr="Figure showing Google Drive user interface"/>
          <p:cNvPicPr>
            <a:picLocks noChangeAspect="1"/>
          </p:cNvPicPr>
          <p:nvPr/>
        </p:nvPicPr>
        <p:blipFill>
          <a:blip r:embed="rId2"/>
          <a:srcRect/>
          <a:stretch/>
        </p:blipFill>
        <p:spPr>
          <a:xfrm>
            <a:off x="1380480" y="2433747"/>
            <a:ext cx="4383506" cy="3150108"/>
          </a:xfrm>
          <a:prstGeom prst="rect">
            <a:avLst/>
          </a:prstGeom>
        </p:spPr>
      </p:pic>
    </p:spTree>
    <p:extLst>
      <p:ext uri="{BB962C8B-B14F-4D97-AF65-F5344CB8AC3E}">
        <p14:creationId xmlns:p14="http://schemas.microsoft.com/office/powerpoint/2010/main" val="2582560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Document Sharing on Google Drive</a:t>
            </a:r>
            <a:endParaRPr lang="en-US" sz="2000" b="0" kern="1200" dirty="0">
              <a:latin typeface="Times New Roman" panose="02020603050405020304" pitchFamily="18" charset="0"/>
              <a:ea typeface="+mj-ea"/>
              <a:cs typeface="Times New Roman" panose="02020603050405020304" pitchFamily="18" charset="0"/>
            </a:endParaRPr>
          </a:p>
        </p:txBody>
      </p:sp>
      <p:sp>
        <p:nvSpPr>
          <p:cNvPr id="4" name="Content Placeholder 3"/>
          <p:cNvSpPr>
            <a:spLocks noGrp="1"/>
          </p:cNvSpPr>
          <p:nvPr>
            <p:ph type="body" idx="1"/>
          </p:nvPr>
        </p:nvSpPr>
        <p:spPr>
          <a:xfrm>
            <a:off x="457200" y="1600200"/>
            <a:ext cx="8229600" cy="813795"/>
          </a:xfrm>
        </p:spPr>
        <p:txBody>
          <a:bodyPr wrap="square" lIns="91425" tIns="91425" rIns="91425" bIns="91425">
            <a:noAutofit/>
          </a:bodyPr>
          <a:lstStyle/>
          <a:p>
            <a:pPr marL="0" indent="0">
              <a:buNone/>
              <a:tabLst>
                <a:tab pos="176213" algn="l"/>
              </a:tabLst>
            </a:pPr>
            <a:r>
              <a:rPr lang="en-US" sz="1400" dirty="0">
                <a:latin typeface="+mn-lt"/>
              </a:rPr>
              <a:t>CE</a:t>
            </a:r>
            <a:r>
              <a:rPr lang="en-US" sz="100" dirty="0">
                <a:latin typeface="+mn-lt"/>
              </a:rPr>
              <a:t> </a:t>
            </a:r>
            <a:r>
              <a:rPr lang="en-US" sz="1400" dirty="0">
                <a:latin typeface="+mn-lt"/>
              </a:rPr>
              <a:t>10-3 How can you use collaboration tools to share content?</a:t>
            </a:r>
          </a:p>
          <a:p>
            <a:pPr marL="0" indent="0">
              <a:buNone/>
              <a:tabLst>
                <a:tab pos="176213" algn="l"/>
              </a:tabLst>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10-11</a:t>
            </a:r>
            <a:r>
              <a:rPr lang="en-US" sz="2200" dirty="0">
                <a:latin typeface="+mn-lt"/>
              </a:rPr>
              <a:t> Document Sharing on Google Drive</a:t>
            </a:r>
          </a:p>
        </p:txBody>
      </p:sp>
      <p:pic>
        <p:nvPicPr>
          <p:cNvPr id="6" name="Picture 5" descr="Figure showing document sharing on Google Drive interface"/>
          <p:cNvPicPr>
            <a:picLocks noChangeAspect="1"/>
          </p:cNvPicPr>
          <p:nvPr/>
        </p:nvPicPr>
        <p:blipFill>
          <a:blip r:embed="rId3"/>
          <a:srcRect/>
          <a:stretch/>
        </p:blipFill>
        <p:spPr>
          <a:xfrm>
            <a:off x="1385458" y="2413994"/>
            <a:ext cx="3186542" cy="3875525"/>
          </a:xfrm>
          <a:prstGeom prst="rect">
            <a:avLst/>
          </a:prstGeom>
        </p:spPr>
      </p:pic>
    </p:spTree>
    <p:extLst>
      <p:ext uri="{BB962C8B-B14F-4D97-AF65-F5344CB8AC3E}">
        <p14:creationId xmlns:p14="http://schemas.microsoft.com/office/powerpoint/2010/main" val="2336823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Example of Editing a Shared Document on Google Drive</a:t>
            </a:r>
            <a:endParaRPr lang="en-US" b="0" kern="1200" dirty="0">
              <a:latin typeface="Times New Roman" panose="02020603050405020304" pitchFamily="18" charset="0"/>
              <a:ea typeface="+mj-ea"/>
              <a:cs typeface="Times New Roman" panose="02020603050405020304" pitchFamily="18" charset="0"/>
            </a:endParaRPr>
          </a:p>
        </p:txBody>
      </p:sp>
      <p:sp>
        <p:nvSpPr>
          <p:cNvPr id="7" name="Text Placeholder 6"/>
          <p:cNvSpPr>
            <a:spLocks noGrp="1"/>
          </p:cNvSpPr>
          <p:nvPr>
            <p:ph type="body" idx="1"/>
          </p:nvPr>
        </p:nvSpPr>
        <p:spPr>
          <a:xfrm>
            <a:off x="457200" y="1600201"/>
            <a:ext cx="8366760" cy="832104"/>
          </a:xfrm>
        </p:spPr>
        <p:txBody>
          <a:bodyPr/>
          <a:lstStyle/>
          <a:p>
            <a:pPr marL="0" indent="0">
              <a:buNone/>
              <a:tabLst>
                <a:tab pos="176213" algn="l"/>
              </a:tabLst>
            </a:pPr>
            <a:r>
              <a:rPr lang="en-US" sz="1400" dirty="0">
                <a:latin typeface="+mn-lt"/>
              </a:rPr>
              <a:t>CE</a:t>
            </a:r>
            <a:r>
              <a:rPr lang="en-US" sz="100" dirty="0">
                <a:latin typeface="+mn-lt"/>
              </a:rPr>
              <a:t> </a:t>
            </a:r>
            <a:r>
              <a:rPr lang="en-US" sz="1400" dirty="0">
                <a:latin typeface="+mn-lt"/>
              </a:rPr>
              <a:t>10-3 How can you use collaboration tools to share content?</a:t>
            </a:r>
          </a:p>
          <a:p>
            <a:pPr marL="0" indent="0">
              <a:buNone/>
              <a:tabLst>
                <a:tab pos="176213" algn="l"/>
              </a:tabLst>
            </a:pPr>
            <a:r>
              <a:rPr lang="en-US" sz="2000" b="1" dirty="0">
                <a:latin typeface="+mn-lt"/>
              </a:rPr>
              <a:t>Figure C</a:t>
            </a:r>
            <a:r>
              <a:rPr lang="en-US" sz="100" b="1" dirty="0">
                <a:latin typeface="+mn-lt"/>
              </a:rPr>
              <a:t> </a:t>
            </a:r>
            <a:r>
              <a:rPr lang="en-US" sz="2000" b="1" dirty="0">
                <a:latin typeface="+mn-lt"/>
              </a:rPr>
              <a:t>E</a:t>
            </a:r>
            <a:r>
              <a:rPr lang="en-US" sz="100" b="1" dirty="0">
                <a:latin typeface="+mn-lt"/>
              </a:rPr>
              <a:t> </a:t>
            </a:r>
            <a:r>
              <a:rPr lang="en-US" sz="2000" b="1" dirty="0">
                <a:latin typeface="+mn-lt"/>
              </a:rPr>
              <a:t>10-12</a:t>
            </a:r>
            <a:r>
              <a:rPr lang="en-US" sz="2000" dirty="0">
                <a:latin typeface="+mn-lt"/>
              </a:rPr>
              <a:t> Example of Editing a Shared Document on Google Drive</a:t>
            </a:r>
          </a:p>
        </p:txBody>
      </p:sp>
      <p:pic>
        <p:nvPicPr>
          <p:cNvPr id="6" name="Picture 5" descr="Figure showing sample interface for editing a shared document on Google Drive"/>
          <p:cNvPicPr>
            <a:picLocks noChangeAspect="1"/>
          </p:cNvPicPr>
          <p:nvPr/>
        </p:nvPicPr>
        <p:blipFill>
          <a:blip r:embed="rId3"/>
          <a:srcRect/>
          <a:stretch/>
        </p:blipFill>
        <p:spPr>
          <a:xfrm>
            <a:off x="1566079" y="2563955"/>
            <a:ext cx="5780961" cy="3559259"/>
          </a:xfrm>
          <a:prstGeom prst="rect">
            <a:avLst/>
          </a:prstGeom>
        </p:spPr>
      </p:pic>
    </p:spTree>
    <p:extLst>
      <p:ext uri="{BB962C8B-B14F-4D97-AF65-F5344CB8AC3E}">
        <p14:creationId xmlns:p14="http://schemas.microsoft.com/office/powerpoint/2010/main" val="2462279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Shared Content with Version Control</a:t>
            </a:r>
          </a:p>
        </p:txBody>
      </p:sp>
      <p:sp>
        <p:nvSpPr>
          <p:cNvPr id="4" name="Text Placeholder 3"/>
          <p:cNvSpPr>
            <a:spLocks noGrp="1"/>
          </p:cNvSpPr>
          <p:nvPr>
            <p:ph type="body" idx="1"/>
          </p:nvPr>
        </p:nvSpPr>
        <p:spPr/>
        <p:txBody>
          <a:bodyPr wrap="square" lIns="91425" tIns="91425" rIns="91425" bIns="91425">
            <a:noAutofit/>
          </a:bodyPr>
          <a:lstStyle/>
          <a:p>
            <a:pPr marL="0" lvl="0" indent="0" defTabSz="685800">
              <a:buNone/>
            </a:pPr>
            <a:r>
              <a:rPr lang="en-US" sz="1400" dirty="0">
                <a:latin typeface="+mn-lt"/>
              </a:rPr>
              <a:t>CE</a:t>
            </a:r>
            <a:r>
              <a:rPr lang="en-US" sz="100" dirty="0">
                <a:latin typeface="+mn-lt"/>
              </a:rPr>
              <a:t> </a:t>
            </a:r>
            <a:r>
              <a:rPr lang="en-US" sz="1400" dirty="0">
                <a:latin typeface="+mn-lt"/>
              </a:rPr>
              <a:t>10-3 How can you use collaboration tools to share content?</a:t>
            </a:r>
          </a:p>
          <a:p>
            <a:pPr marL="255651" lvl="0" indent="-255651" defTabSz="685800">
              <a:spcAft>
                <a:spcPct val="0"/>
              </a:spcAft>
              <a:buSzPts val="2400"/>
            </a:pPr>
            <a:r>
              <a:rPr lang="en-US" sz="2400" kern="1200" dirty="0">
                <a:solidFill>
                  <a:srgbClr val="000000"/>
                </a:solidFill>
                <a:latin typeface="+mn-lt"/>
                <a:ea typeface="+mn-ea"/>
                <a:cs typeface="+mn-cs"/>
              </a:rPr>
              <a:t>Version control involves one or more capabilities.</a:t>
            </a:r>
          </a:p>
          <a:p>
            <a:pPr marL="741553" lvl="1" indent="-284353" defTabSz="685800">
              <a:spcAft>
                <a:spcPct val="0"/>
              </a:spcAft>
              <a:buSzPts val="2400"/>
            </a:pPr>
            <a:r>
              <a:rPr lang="en-US" sz="2400" kern="1200" dirty="0">
                <a:solidFill>
                  <a:srgbClr val="000000"/>
                </a:solidFill>
                <a:latin typeface="+mn-lt"/>
                <a:ea typeface="+mn-ea"/>
                <a:cs typeface="+mn-cs"/>
              </a:rPr>
              <a:t>User activity limited by permissions.</a:t>
            </a:r>
          </a:p>
          <a:p>
            <a:pPr marL="741553" lvl="1" indent="-284353" defTabSz="685800">
              <a:spcAft>
                <a:spcPct val="0"/>
              </a:spcAft>
              <a:buSzPts val="2400"/>
            </a:pPr>
            <a:r>
              <a:rPr lang="en-US" sz="2400" kern="1200" dirty="0">
                <a:solidFill>
                  <a:srgbClr val="000000"/>
                </a:solidFill>
                <a:latin typeface="+mn-lt"/>
                <a:ea typeface="+mn-ea"/>
                <a:cs typeface="+mn-cs"/>
              </a:rPr>
              <a:t>Document checkout.</a:t>
            </a:r>
          </a:p>
          <a:p>
            <a:pPr marL="741553" lvl="1" indent="-284353" defTabSz="685800">
              <a:spcAft>
                <a:spcPct val="0"/>
              </a:spcAft>
              <a:buSzPts val="2400"/>
            </a:pPr>
            <a:r>
              <a:rPr lang="en-US" sz="2400" kern="1200" dirty="0">
                <a:solidFill>
                  <a:srgbClr val="000000"/>
                </a:solidFill>
                <a:latin typeface="+mn-lt"/>
                <a:ea typeface="+mn-ea"/>
                <a:cs typeface="+mn-cs"/>
              </a:rPr>
              <a:t>Version histories.</a:t>
            </a:r>
          </a:p>
          <a:p>
            <a:pPr marL="741553" lvl="1" indent="-284353" defTabSz="685800">
              <a:spcAft>
                <a:spcPct val="0"/>
              </a:spcAft>
              <a:buSzPts val="2400"/>
            </a:pPr>
            <a:r>
              <a:rPr lang="en-US" sz="2400" kern="1200" dirty="0">
                <a:solidFill>
                  <a:srgbClr val="000000"/>
                </a:solidFill>
                <a:latin typeface="+mn-lt"/>
                <a:ea typeface="+mn-ea"/>
                <a:cs typeface="+mn-cs"/>
              </a:rPr>
              <a:t>Workflow control.</a:t>
            </a:r>
          </a:p>
        </p:txBody>
      </p:sp>
    </p:spTree>
    <p:extLst>
      <p:ext uri="{BB962C8B-B14F-4D97-AF65-F5344CB8AC3E}">
        <p14:creationId xmlns:p14="http://schemas.microsoft.com/office/powerpoint/2010/main" val="2990192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Microsoft Sharepoint</a:t>
            </a:r>
          </a:p>
        </p:txBody>
      </p:sp>
      <p:sp>
        <p:nvSpPr>
          <p:cNvPr id="4" name="Text Placeholder 3"/>
          <p:cNvSpPr>
            <a:spLocks noGrp="1"/>
          </p:cNvSpPr>
          <p:nvPr>
            <p:ph type="body" idx="1"/>
          </p:nvPr>
        </p:nvSpPr>
        <p:spPr/>
        <p:txBody>
          <a:bodyPr wrap="square" lIns="91425" tIns="91425" rIns="91425" bIns="91425">
            <a:noAutofit/>
          </a:bodyPr>
          <a:lstStyle/>
          <a:p>
            <a:pPr marL="0" lvl="0" indent="0" defTabSz="685800">
              <a:buNone/>
              <a:tabLst>
                <a:tab pos="176213" algn="l"/>
              </a:tabLst>
            </a:pPr>
            <a:r>
              <a:rPr lang="en-US" sz="1400" dirty="0">
                <a:latin typeface="+mn-lt"/>
              </a:rPr>
              <a:t>CE</a:t>
            </a:r>
            <a:r>
              <a:rPr lang="en-US" sz="100" dirty="0">
                <a:latin typeface="+mn-lt"/>
              </a:rPr>
              <a:t> </a:t>
            </a:r>
            <a:r>
              <a:rPr lang="en-US" sz="1400" dirty="0">
                <a:latin typeface="+mn-lt"/>
              </a:rPr>
              <a:t>10-3 How can you use collaboration tools to share content?</a:t>
            </a:r>
          </a:p>
          <a:p>
            <a:pPr marL="255651" lvl="0" indent="-255651" defTabSz="685800">
              <a:spcAft>
                <a:spcPct val="0"/>
              </a:spcAft>
              <a:buSzPts val="2400"/>
            </a:pPr>
            <a:r>
              <a:rPr lang="en-US" sz="2400" kern="1200" dirty="0">
                <a:solidFill>
                  <a:srgbClr val="000000"/>
                </a:solidFill>
                <a:latin typeface="+mn-lt"/>
                <a:ea typeface="+mn-ea"/>
                <a:cs typeface="+mn-cs"/>
              </a:rPr>
              <a:t>Large, complex, very robust application for all types of collaboration.</a:t>
            </a:r>
          </a:p>
          <a:p>
            <a:pPr marL="255651" lvl="0" indent="-255651" defTabSz="685800">
              <a:spcAft>
                <a:spcPct val="0"/>
              </a:spcAft>
              <a:buSzPts val="2400"/>
            </a:pPr>
            <a:r>
              <a:rPr lang="en-US" sz="2400" kern="1200" dirty="0">
                <a:solidFill>
                  <a:srgbClr val="000000"/>
                </a:solidFill>
                <a:latin typeface="+mn-lt"/>
                <a:ea typeface="+mn-ea"/>
                <a:cs typeface="+mn-cs"/>
              </a:rPr>
              <a:t>Used by thousands of businesses</a:t>
            </a:r>
          </a:p>
          <a:p>
            <a:pPr marL="741553" lvl="1" indent="-284353" defTabSz="685800">
              <a:spcAft>
                <a:spcPct val="0"/>
              </a:spcAft>
              <a:buSzPts val="2400"/>
            </a:pPr>
            <a:r>
              <a:rPr lang="en-US" sz="2400" kern="1200" dirty="0">
                <a:solidFill>
                  <a:srgbClr val="000000"/>
                </a:solidFill>
                <a:latin typeface="+mn-lt"/>
                <a:ea typeface="+mn-ea"/>
                <a:cs typeface="+mn-cs"/>
              </a:rPr>
              <a:t>SharePoint skills in high demand.</a:t>
            </a:r>
          </a:p>
          <a:p>
            <a:pPr marL="255651" lvl="0" indent="-255651" defTabSz="685800">
              <a:spcAft>
                <a:spcPct val="0"/>
              </a:spcAft>
              <a:buSzPts val="2400"/>
            </a:pPr>
            <a:r>
              <a:rPr lang="en-US" sz="2400" kern="1200" dirty="0">
                <a:solidFill>
                  <a:srgbClr val="000000"/>
                </a:solidFill>
                <a:latin typeface="+mn-lt"/>
                <a:ea typeface="+mn-ea"/>
                <a:cs typeface="+mn-cs"/>
              </a:rPr>
              <a:t>Install on company Windows servers or access it over Internet using SharePoint Online.</a:t>
            </a:r>
          </a:p>
        </p:txBody>
      </p:sp>
    </p:spTree>
    <p:extLst>
      <p:ext uri="{BB962C8B-B14F-4D97-AF65-F5344CB8AC3E}">
        <p14:creationId xmlns:p14="http://schemas.microsoft.com/office/powerpoint/2010/main" val="1910529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Checking Out a Document</a:t>
            </a:r>
          </a:p>
        </p:txBody>
      </p:sp>
      <p:sp>
        <p:nvSpPr>
          <p:cNvPr id="4" name="Content Placeholder 3"/>
          <p:cNvSpPr>
            <a:spLocks noGrp="1"/>
          </p:cNvSpPr>
          <p:nvPr>
            <p:ph type="body" idx="1"/>
          </p:nvPr>
        </p:nvSpPr>
        <p:spPr>
          <a:xfrm>
            <a:off x="457200" y="1600201"/>
            <a:ext cx="8229600" cy="876722"/>
          </a:xfrm>
        </p:spPr>
        <p:txBody>
          <a:bodyPr wrap="square" lIns="91425" tIns="91425" rIns="91425" bIns="91425" anchor="t">
            <a:noAutofit/>
          </a:bodyPr>
          <a:lstStyle/>
          <a:p>
            <a:pPr marL="0" indent="0">
              <a:buNone/>
              <a:tabLst>
                <a:tab pos="176213" algn="l"/>
              </a:tabLst>
            </a:pPr>
            <a:r>
              <a:rPr lang="en-US" sz="1400" dirty="0">
                <a:latin typeface="+mn-lt"/>
              </a:rPr>
              <a:t>CE</a:t>
            </a:r>
            <a:r>
              <a:rPr lang="en-US" sz="100" dirty="0">
                <a:latin typeface="+mn-lt"/>
              </a:rPr>
              <a:t> </a:t>
            </a:r>
            <a:r>
              <a:rPr lang="en-US" sz="1400" dirty="0">
                <a:latin typeface="+mn-lt"/>
              </a:rPr>
              <a:t>10-3 How can you use collaboration tools to share content?</a:t>
            </a:r>
          </a:p>
          <a:p>
            <a:pPr marL="0" indent="0">
              <a:buNone/>
              <a:tabLst>
                <a:tab pos="176213" algn="l"/>
              </a:tabLst>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10-13</a:t>
            </a:r>
            <a:r>
              <a:rPr lang="en-US" sz="2200" dirty="0">
                <a:latin typeface="+mn-lt"/>
              </a:rPr>
              <a:t> Checking Out a Document</a:t>
            </a:r>
          </a:p>
        </p:txBody>
      </p:sp>
      <p:pic>
        <p:nvPicPr>
          <p:cNvPr id="6" name="Picture 5" descr="Screenshot of a SharePorint user interface for document check-out"/>
          <p:cNvPicPr>
            <a:picLocks noChangeAspect="1"/>
          </p:cNvPicPr>
          <p:nvPr/>
        </p:nvPicPr>
        <p:blipFill>
          <a:blip r:embed="rId3"/>
          <a:srcRect/>
          <a:stretch/>
        </p:blipFill>
        <p:spPr>
          <a:xfrm>
            <a:off x="1387173" y="2565825"/>
            <a:ext cx="5601456" cy="3712338"/>
          </a:xfrm>
          <a:prstGeom prst="rect">
            <a:avLst/>
          </a:prstGeom>
        </p:spPr>
      </p:pic>
    </p:spTree>
    <p:extLst>
      <p:ext uri="{BB962C8B-B14F-4D97-AF65-F5344CB8AC3E}">
        <p14:creationId xmlns:p14="http://schemas.microsoft.com/office/powerpoint/2010/main" val="3832033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Study Questions</a:t>
            </a:r>
          </a:p>
        </p:txBody>
      </p:sp>
      <p:sp>
        <p:nvSpPr>
          <p:cNvPr id="3" name="Text Placeholder 2"/>
          <p:cNvSpPr>
            <a:spLocks noGrp="1"/>
          </p:cNvSpPr>
          <p:nvPr>
            <p:ph type="body" idx="1"/>
          </p:nvPr>
        </p:nvSpPr>
        <p:spPr/>
        <p:txBody>
          <a:bodyPr/>
          <a:lstStyle/>
          <a:p>
            <a:pPr marL="0" indent="0">
              <a:buNone/>
            </a:pPr>
            <a:r>
              <a:rPr lang="en-US" sz="2400" b="1" dirty="0">
                <a:solidFill>
                  <a:schemeClr val="tx2"/>
                </a:solidFill>
                <a:latin typeface="+mn-lt"/>
              </a:rPr>
              <a:t>CE</a:t>
            </a:r>
            <a:r>
              <a:rPr lang="en-US" sz="100" b="1" dirty="0">
                <a:solidFill>
                  <a:schemeClr val="tx2"/>
                </a:solidFill>
                <a:latin typeface="+mn-lt"/>
              </a:rPr>
              <a:t> </a:t>
            </a:r>
            <a:r>
              <a:rPr lang="en-US" sz="2400" b="1" dirty="0">
                <a:solidFill>
                  <a:schemeClr val="tx2"/>
                </a:solidFill>
                <a:latin typeface="+mn-lt"/>
              </a:rPr>
              <a:t>10-1</a:t>
            </a:r>
            <a:r>
              <a:rPr lang="en-US" sz="2400" dirty="0">
                <a:solidFill>
                  <a:schemeClr val="bg2"/>
                </a:solidFill>
                <a:latin typeface="+mn-lt"/>
              </a:rPr>
              <a:t> </a:t>
            </a:r>
            <a:r>
              <a:rPr lang="en-US" sz="2400" dirty="0">
                <a:latin typeface="+mn-lt"/>
              </a:rPr>
              <a:t>What are the I</a:t>
            </a:r>
            <a:r>
              <a:rPr lang="en-US" sz="100" dirty="0">
                <a:latin typeface="+mn-lt"/>
              </a:rPr>
              <a:t> </a:t>
            </a:r>
            <a:r>
              <a:rPr lang="en-US" sz="2400" dirty="0">
                <a:latin typeface="+mn-lt"/>
              </a:rPr>
              <a:t>S requirements for student project collaborations?</a:t>
            </a:r>
          </a:p>
          <a:p>
            <a:pPr marL="0" indent="0">
              <a:buNone/>
            </a:pPr>
            <a:r>
              <a:rPr lang="en-US" sz="2400" b="1" dirty="0">
                <a:solidFill>
                  <a:schemeClr val="tx2"/>
                </a:solidFill>
                <a:latin typeface="+mn-lt"/>
              </a:rPr>
              <a:t>CE</a:t>
            </a:r>
            <a:r>
              <a:rPr lang="en-US" sz="100" b="1" dirty="0">
                <a:solidFill>
                  <a:schemeClr val="tx2"/>
                </a:solidFill>
                <a:latin typeface="+mn-lt"/>
              </a:rPr>
              <a:t> </a:t>
            </a:r>
            <a:r>
              <a:rPr lang="en-US" sz="2400" b="1" dirty="0">
                <a:solidFill>
                  <a:schemeClr val="tx2"/>
                </a:solidFill>
                <a:latin typeface="+mn-lt"/>
              </a:rPr>
              <a:t>10-2</a:t>
            </a:r>
            <a:r>
              <a:rPr lang="en-US" sz="2400" dirty="0">
                <a:latin typeface="+mn-lt"/>
              </a:rPr>
              <a:t> How can you use collaboration tools to improve team communication?</a:t>
            </a:r>
          </a:p>
          <a:p>
            <a:pPr marL="0" indent="0">
              <a:buNone/>
            </a:pPr>
            <a:r>
              <a:rPr lang="en-US" sz="2400" b="1" dirty="0">
                <a:solidFill>
                  <a:schemeClr val="tx2"/>
                </a:solidFill>
                <a:latin typeface="+mn-lt"/>
              </a:rPr>
              <a:t>CE</a:t>
            </a:r>
            <a:r>
              <a:rPr lang="en-US" sz="100" b="1" dirty="0">
                <a:solidFill>
                  <a:schemeClr val="tx2"/>
                </a:solidFill>
                <a:latin typeface="+mn-lt"/>
              </a:rPr>
              <a:t> </a:t>
            </a:r>
            <a:r>
              <a:rPr lang="en-US" sz="2400" b="1" dirty="0">
                <a:solidFill>
                  <a:schemeClr val="tx2"/>
                </a:solidFill>
                <a:latin typeface="+mn-lt"/>
              </a:rPr>
              <a:t>10-3</a:t>
            </a:r>
            <a:r>
              <a:rPr lang="en-US" sz="2400" dirty="0">
                <a:latin typeface="+mn-lt"/>
              </a:rPr>
              <a:t> How can you use collaboration tools to share content?</a:t>
            </a:r>
          </a:p>
          <a:p>
            <a:pPr marL="0" indent="0">
              <a:buNone/>
            </a:pPr>
            <a:r>
              <a:rPr lang="en-US" sz="2400" b="1" dirty="0">
                <a:solidFill>
                  <a:schemeClr val="tx2"/>
                </a:solidFill>
                <a:latin typeface="+mn-lt"/>
              </a:rPr>
              <a:t>CE</a:t>
            </a:r>
            <a:r>
              <a:rPr lang="en-US" sz="100" b="1" dirty="0">
                <a:solidFill>
                  <a:schemeClr val="tx2"/>
                </a:solidFill>
                <a:latin typeface="+mn-lt"/>
              </a:rPr>
              <a:t> </a:t>
            </a:r>
            <a:r>
              <a:rPr lang="en-US" sz="2400" b="1" dirty="0">
                <a:solidFill>
                  <a:schemeClr val="tx2"/>
                </a:solidFill>
                <a:latin typeface="+mn-lt"/>
              </a:rPr>
              <a:t>10-4</a:t>
            </a:r>
            <a:r>
              <a:rPr lang="en-US" sz="2400" dirty="0">
                <a:latin typeface="+mn-lt"/>
              </a:rPr>
              <a:t> How can you use collaboration tools to manage tasks?</a:t>
            </a:r>
          </a:p>
          <a:p>
            <a:pPr marL="0" indent="0">
              <a:buNone/>
            </a:pPr>
            <a:r>
              <a:rPr lang="en-US" sz="2400" b="1" dirty="0">
                <a:solidFill>
                  <a:schemeClr val="tx2"/>
                </a:solidFill>
                <a:latin typeface="+mn-lt"/>
              </a:rPr>
              <a:t>CE</a:t>
            </a:r>
            <a:r>
              <a:rPr lang="en-US" sz="100" b="1" dirty="0">
                <a:solidFill>
                  <a:schemeClr val="tx2"/>
                </a:solidFill>
                <a:latin typeface="+mn-lt"/>
              </a:rPr>
              <a:t> </a:t>
            </a:r>
            <a:r>
              <a:rPr lang="en-US" sz="2400" b="1" dirty="0">
                <a:solidFill>
                  <a:schemeClr val="tx2"/>
                </a:solidFill>
                <a:latin typeface="+mn-lt"/>
              </a:rPr>
              <a:t>10-5</a:t>
            </a:r>
            <a:r>
              <a:rPr lang="en-US" sz="2400" dirty="0">
                <a:latin typeface="+mn-lt"/>
              </a:rPr>
              <a:t> Which collaboration information system is right for your team?</a:t>
            </a:r>
          </a:p>
        </p:txBody>
      </p:sp>
    </p:spTree>
    <p:extLst>
      <p:ext uri="{BB962C8B-B14F-4D97-AF65-F5344CB8AC3E}">
        <p14:creationId xmlns:p14="http://schemas.microsoft.com/office/powerpoint/2010/main" val="2086036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noAutofit/>
          </a:bodyPr>
          <a:lstStyle/>
          <a:p>
            <a:pPr lvl="0" defTabSz="685800">
              <a:spcBef>
                <a:spcPct val="0"/>
              </a:spcBef>
              <a:buClrTx/>
            </a:pPr>
            <a:r>
              <a:rPr lang="en-US" kern="1200" dirty="0">
                <a:solidFill>
                  <a:schemeClr val="tx2"/>
                </a:solidFill>
                <a:latin typeface="Times New Roman" panose="02020603050405020304" pitchFamily="18" charset="0"/>
                <a:ea typeface="+mj-ea"/>
                <a:cs typeface="Times New Roman" panose="02020603050405020304" pitchFamily="18" charset="0"/>
              </a:rPr>
              <a:t>Workflow Control</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7" name="Text Placeholder 6"/>
          <p:cNvSpPr>
            <a:spLocks noGrp="1"/>
          </p:cNvSpPr>
          <p:nvPr>
            <p:ph type="body" idx="1"/>
          </p:nvPr>
        </p:nvSpPr>
        <p:spPr>
          <a:xfrm>
            <a:off x="457200" y="1600200"/>
            <a:ext cx="8229600" cy="824125"/>
          </a:xfrm>
        </p:spPr>
        <p:txBody>
          <a:bodyPr anchor="t"/>
          <a:lstStyle/>
          <a:p>
            <a:pPr marL="0" indent="0">
              <a:buNone/>
              <a:tabLst>
                <a:tab pos="176213" algn="l"/>
              </a:tabLst>
            </a:pPr>
            <a:r>
              <a:rPr lang="en-US" sz="1400" dirty="0">
                <a:latin typeface="+mn-lt"/>
              </a:rPr>
              <a:t>CE</a:t>
            </a:r>
            <a:r>
              <a:rPr lang="en-US" sz="100" dirty="0">
                <a:latin typeface="+mn-lt"/>
              </a:rPr>
              <a:t> </a:t>
            </a:r>
            <a:r>
              <a:rPr lang="en-US" sz="1400" dirty="0">
                <a:latin typeface="+mn-lt"/>
              </a:rPr>
              <a:t>10-3 How can you use collaboration tools to share content?</a:t>
            </a:r>
          </a:p>
          <a:p>
            <a:pPr marL="0" indent="0">
              <a:buNone/>
              <a:tabLst>
                <a:tab pos="176213" algn="l"/>
              </a:tabLst>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10-14</a:t>
            </a:r>
            <a:r>
              <a:rPr lang="en-US" sz="2200" dirty="0">
                <a:latin typeface="+mn-lt"/>
              </a:rPr>
              <a:t> Example Workflow</a:t>
            </a:r>
          </a:p>
        </p:txBody>
      </p:sp>
      <p:pic>
        <p:nvPicPr>
          <p:cNvPr id="6" name="Picture 5" descr="Figure showing workflow example">
            <a:extLst>
              <a:ext uri="{FF2B5EF4-FFF2-40B4-BE49-F238E27FC236}">
                <a16:creationId xmlns:a16="http://schemas.microsoft.com/office/drawing/2014/main" id="{AAC86F36-4682-4AD3-A5F6-714B2B6C65A3}"/>
              </a:ext>
            </a:extLst>
          </p:cNvPr>
          <p:cNvPicPr>
            <a:picLocks noChangeAspect="1"/>
          </p:cNvPicPr>
          <p:nvPr/>
        </p:nvPicPr>
        <p:blipFill>
          <a:blip r:embed="rId2"/>
          <a:srcRect/>
          <a:stretch/>
        </p:blipFill>
        <p:spPr>
          <a:xfrm>
            <a:off x="952461" y="2913110"/>
            <a:ext cx="7239078" cy="2618842"/>
          </a:xfrm>
          <a:prstGeom prst="rect">
            <a:avLst/>
          </a:prstGeom>
          <a:ln>
            <a:solidFill>
              <a:schemeClr val="tx1"/>
            </a:solidFill>
          </a:ln>
        </p:spPr>
      </p:pic>
    </p:spTree>
    <p:extLst>
      <p:ext uri="{BB962C8B-B14F-4D97-AF65-F5344CB8AC3E}">
        <p14:creationId xmlns:p14="http://schemas.microsoft.com/office/powerpoint/2010/main" val="2831132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Using Collaboration Tools to Manage Tasks</a:t>
            </a:r>
            <a:endParaRPr lang="en-US" sz="2000" b="0" kern="1200" dirty="0">
              <a:latin typeface="Times New Roman" panose="02020603050405020304" pitchFamily="18" charset="0"/>
              <a:ea typeface="+mj-ea"/>
              <a:cs typeface="Times New Roman" panose="02020603050405020304" pitchFamily="18" charset="0"/>
            </a:endParaRPr>
          </a:p>
        </p:txBody>
      </p:sp>
      <p:sp>
        <p:nvSpPr>
          <p:cNvPr id="4" name="Content Placeholder 3"/>
          <p:cNvSpPr>
            <a:spLocks noGrp="1"/>
          </p:cNvSpPr>
          <p:nvPr>
            <p:ph type="body" idx="1"/>
          </p:nvPr>
        </p:nvSpPr>
        <p:spPr>
          <a:xfrm>
            <a:off x="457200" y="1600201"/>
            <a:ext cx="8229600" cy="826932"/>
          </a:xfrm>
        </p:spPr>
        <p:txBody>
          <a:bodyPr wrap="square" lIns="91425" tIns="91425" rIns="91425" bIns="91425">
            <a:noAutofit/>
          </a:bodyPr>
          <a:lstStyle/>
          <a:p>
            <a:pPr marL="0" lvl="0" indent="0" defTabSz="685800">
              <a:buNone/>
              <a:tabLst>
                <a:tab pos="176213" algn="l"/>
              </a:tabLst>
            </a:pPr>
            <a:r>
              <a:rPr lang="en-US" sz="1400" dirty="0">
                <a:latin typeface="+mn-lt"/>
              </a:rPr>
              <a:t>CE</a:t>
            </a:r>
            <a:r>
              <a:rPr lang="en-US" sz="100" dirty="0">
                <a:latin typeface="+mn-lt"/>
              </a:rPr>
              <a:t> </a:t>
            </a:r>
            <a:r>
              <a:rPr lang="en-US" sz="1400" dirty="0">
                <a:latin typeface="+mn-lt"/>
              </a:rPr>
              <a:t>10-4 How can you use collaboration tools to manage tasks?</a:t>
            </a:r>
          </a:p>
          <a:p>
            <a:pPr marL="0" lvl="0" indent="0" defTabSz="685800">
              <a:buSzPts val="2400"/>
              <a:buNone/>
            </a:pPr>
            <a:r>
              <a:rPr lang="en-US" sz="2200" b="1" kern="1200" dirty="0">
                <a:solidFill>
                  <a:srgbClr val="000000"/>
                </a:solidFill>
                <a:latin typeface="+mn-lt"/>
                <a:ea typeface="+mn-ea"/>
                <a:cs typeface="+mn-cs"/>
              </a:rPr>
              <a:t>Figure C</a:t>
            </a:r>
            <a:r>
              <a:rPr lang="en-US" sz="100" b="1" kern="1200" dirty="0">
                <a:solidFill>
                  <a:srgbClr val="000000"/>
                </a:solidFill>
                <a:latin typeface="+mn-lt"/>
                <a:ea typeface="+mn-ea"/>
                <a:cs typeface="+mn-cs"/>
              </a:rPr>
              <a:t> </a:t>
            </a:r>
            <a:r>
              <a:rPr lang="en-US" sz="2200" b="1" kern="1200" dirty="0">
                <a:solidFill>
                  <a:srgbClr val="000000"/>
                </a:solidFill>
                <a:latin typeface="+mn-lt"/>
                <a:ea typeface="+mn-ea"/>
                <a:cs typeface="+mn-cs"/>
              </a:rPr>
              <a:t>E</a:t>
            </a:r>
            <a:r>
              <a:rPr lang="en-US" sz="100" b="1" kern="1200" dirty="0">
                <a:solidFill>
                  <a:srgbClr val="000000"/>
                </a:solidFill>
                <a:latin typeface="+mn-lt"/>
                <a:ea typeface="+mn-ea"/>
                <a:cs typeface="+mn-cs"/>
              </a:rPr>
              <a:t> </a:t>
            </a:r>
            <a:r>
              <a:rPr lang="en-US" sz="2200" b="1" kern="1200" dirty="0">
                <a:solidFill>
                  <a:srgbClr val="000000"/>
                </a:solidFill>
                <a:latin typeface="+mn-lt"/>
                <a:ea typeface="+mn-ea"/>
                <a:cs typeface="+mn-cs"/>
              </a:rPr>
              <a:t>10-15</a:t>
            </a:r>
            <a:r>
              <a:rPr lang="en-US" sz="2200" kern="1200" dirty="0">
                <a:solidFill>
                  <a:srgbClr val="000000"/>
                </a:solidFill>
                <a:latin typeface="+mn-lt"/>
                <a:ea typeface="+mn-ea"/>
                <a:cs typeface="+mn-cs"/>
              </a:rPr>
              <a:t> Sample Task List</a:t>
            </a:r>
          </a:p>
        </p:txBody>
      </p:sp>
      <p:pic>
        <p:nvPicPr>
          <p:cNvPr id="8" name="Picture 5" descr="Screenshot of Google Drive task list"/>
          <p:cNvPicPr>
            <a:picLocks noChangeAspect="1" noChangeArrowheads="1"/>
          </p:cNvPicPr>
          <p:nvPr/>
        </p:nvPicPr>
        <p:blipFill>
          <a:blip r:embed="rId3"/>
          <a:srcRect/>
          <a:stretch/>
        </p:blipFill>
        <p:spPr bwMode="auto">
          <a:xfrm>
            <a:off x="1074742" y="2427132"/>
            <a:ext cx="5603643" cy="3774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4365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noAutofit/>
          </a:bodyPr>
          <a:lstStyle/>
          <a:p>
            <a:pPr lvl="0" defTabSz="685800">
              <a:spcBef>
                <a:spcPct val="0"/>
              </a:spcBef>
              <a:buClrTx/>
            </a:pPr>
            <a:r>
              <a:rPr lang="en-US" kern="1200" dirty="0">
                <a:solidFill>
                  <a:schemeClr val="tx2"/>
                </a:solidFill>
                <a:latin typeface="Times New Roman" panose="02020603050405020304" pitchFamily="18" charset="0"/>
                <a:ea typeface="+mj-ea"/>
                <a:cs typeface="Times New Roman" panose="02020603050405020304" pitchFamily="18" charset="0"/>
              </a:rPr>
              <a:t>Production Task List in SharePoint</a:t>
            </a:r>
          </a:p>
        </p:txBody>
      </p:sp>
      <p:sp>
        <p:nvSpPr>
          <p:cNvPr id="4" name="Content Placeholder 3"/>
          <p:cNvSpPr>
            <a:spLocks noGrp="1"/>
          </p:cNvSpPr>
          <p:nvPr>
            <p:ph type="body" idx="1"/>
          </p:nvPr>
        </p:nvSpPr>
        <p:spPr>
          <a:xfrm>
            <a:off x="457200" y="1600201"/>
            <a:ext cx="8229600" cy="877824"/>
          </a:xfrm>
        </p:spPr>
        <p:txBody>
          <a:bodyPr wrap="square" lIns="91425" tIns="91425" rIns="91425" bIns="91425">
            <a:noAutofit/>
          </a:bodyPr>
          <a:lstStyle/>
          <a:p>
            <a:pPr marL="0" indent="0" defTabSz="685800">
              <a:buNone/>
              <a:tabLst>
                <a:tab pos="176213" algn="l"/>
              </a:tabLst>
            </a:pPr>
            <a:r>
              <a:rPr lang="en-US" sz="1400" dirty="0">
                <a:latin typeface="+mn-lt"/>
              </a:rPr>
              <a:t>CE</a:t>
            </a:r>
            <a:r>
              <a:rPr lang="en-US" sz="100" dirty="0">
                <a:latin typeface="+mn-lt"/>
              </a:rPr>
              <a:t> </a:t>
            </a:r>
            <a:r>
              <a:rPr lang="en-US" sz="1400" dirty="0">
                <a:latin typeface="+mn-lt"/>
              </a:rPr>
              <a:t>10-4 How can you use collaboration tools to manage tasks?</a:t>
            </a:r>
          </a:p>
          <a:p>
            <a:pPr marL="0" indent="0" defTabSz="685800">
              <a:buNone/>
              <a:tabLst>
                <a:tab pos="176213" algn="l"/>
              </a:tabLst>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10-16</a:t>
            </a:r>
            <a:r>
              <a:rPr lang="en-US" sz="2200" dirty="0">
                <a:latin typeface="+mn-lt"/>
              </a:rPr>
              <a:t> Production Task List</a:t>
            </a:r>
          </a:p>
        </p:txBody>
      </p:sp>
      <p:pic>
        <p:nvPicPr>
          <p:cNvPr id="8" name="Picture 5" descr="Screenshot of SharePoint production task list"/>
          <p:cNvPicPr>
            <a:picLocks noChangeAspect="1" noChangeArrowheads="1"/>
          </p:cNvPicPr>
          <p:nvPr/>
        </p:nvPicPr>
        <p:blipFill>
          <a:blip r:embed="rId3"/>
          <a:srcRect/>
          <a:stretch/>
        </p:blipFill>
        <p:spPr bwMode="auto">
          <a:xfrm>
            <a:off x="1054304" y="2599670"/>
            <a:ext cx="6853180" cy="3507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6826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noAutofit/>
          </a:bodyPr>
          <a:lstStyle/>
          <a:p>
            <a:pPr lvl="0" defTabSz="685800">
              <a:spcBef>
                <a:spcPct val="0"/>
              </a:spcBef>
              <a:buClrTx/>
            </a:pPr>
            <a:r>
              <a:rPr lang="en-US" kern="1200" dirty="0">
                <a:solidFill>
                  <a:schemeClr val="tx2"/>
                </a:solidFill>
                <a:latin typeface="Times New Roman" panose="02020603050405020304" pitchFamily="18" charset="0"/>
                <a:ea typeface="+mj-ea"/>
                <a:cs typeface="Times New Roman" panose="02020603050405020304" pitchFamily="18" charset="0"/>
              </a:rPr>
              <a:t>To-Do List in SharePoint</a:t>
            </a:r>
          </a:p>
        </p:txBody>
      </p:sp>
      <p:sp>
        <p:nvSpPr>
          <p:cNvPr id="4" name="Content Placeholder 3"/>
          <p:cNvSpPr>
            <a:spLocks noGrp="1"/>
          </p:cNvSpPr>
          <p:nvPr>
            <p:ph type="body" idx="1"/>
          </p:nvPr>
        </p:nvSpPr>
        <p:spPr>
          <a:xfrm>
            <a:off x="457200" y="1600200"/>
            <a:ext cx="8229600" cy="906589"/>
          </a:xfrm>
        </p:spPr>
        <p:txBody>
          <a:bodyPr wrap="square" lIns="91425" tIns="91425" rIns="91425" bIns="91425">
            <a:noAutofit/>
          </a:bodyPr>
          <a:lstStyle/>
          <a:p>
            <a:pPr marL="0" indent="0" defTabSz="685800">
              <a:buNone/>
              <a:tabLst>
                <a:tab pos="176213" algn="l"/>
              </a:tabLst>
            </a:pPr>
            <a:r>
              <a:rPr lang="en-US" sz="1400" dirty="0">
                <a:latin typeface="+mn-lt"/>
              </a:rPr>
              <a:t>CE</a:t>
            </a:r>
            <a:r>
              <a:rPr lang="en-US" sz="100" dirty="0">
                <a:latin typeface="+mn-lt"/>
              </a:rPr>
              <a:t> </a:t>
            </a:r>
            <a:r>
              <a:rPr lang="en-US" sz="1400" dirty="0">
                <a:latin typeface="+mn-lt"/>
              </a:rPr>
              <a:t>10-4 How can you use collaboration tools to manage tasks?</a:t>
            </a:r>
          </a:p>
          <a:p>
            <a:pPr marL="0" indent="0" defTabSz="685800">
              <a:buNone/>
              <a:tabLst>
                <a:tab pos="176213" algn="l"/>
              </a:tabLst>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10-17</a:t>
            </a:r>
            <a:r>
              <a:rPr lang="en-US" sz="2200" dirty="0">
                <a:latin typeface="+mn-lt"/>
              </a:rPr>
              <a:t> To-Do List</a:t>
            </a:r>
          </a:p>
        </p:txBody>
      </p:sp>
      <p:pic>
        <p:nvPicPr>
          <p:cNvPr id="6" name="Picture 5" descr="Screenshot of SharePoint to-do list"/>
          <p:cNvPicPr>
            <a:picLocks noChangeAspect="1"/>
          </p:cNvPicPr>
          <p:nvPr/>
        </p:nvPicPr>
        <p:blipFill>
          <a:blip r:embed="rId2"/>
          <a:srcRect/>
          <a:stretch/>
        </p:blipFill>
        <p:spPr>
          <a:xfrm>
            <a:off x="843143" y="2629126"/>
            <a:ext cx="6984184" cy="3231897"/>
          </a:xfrm>
          <a:prstGeom prst="rect">
            <a:avLst/>
          </a:prstGeom>
          <a:ln>
            <a:noFill/>
          </a:ln>
        </p:spPr>
      </p:pic>
    </p:spTree>
    <p:extLst>
      <p:ext uri="{BB962C8B-B14F-4D97-AF65-F5344CB8AC3E}">
        <p14:creationId xmlns:p14="http://schemas.microsoft.com/office/powerpoint/2010/main" val="279092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noAutofit/>
          </a:bodyPr>
          <a:lstStyle/>
          <a:p>
            <a:r>
              <a:rPr lang="en-US" dirty="0"/>
              <a:t>Completed Tasks in SharePoint</a:t>
            </a:r>
          </a:p>
        </p:txBody>
      </p:sp>
      <p:sp>
        <p:nvSpPr>
          <p:cNvPr id="4" name="Content Placeholder 3"/>
          <p:cNvSpPr>
            <a:spLocks noGrp="1"/>
          </p:cNvSpPr>
          <p:nvPr>
            <p:ph type="body" idx="1"/>
          </p:nvPr>
        </p:nvSpPr>
        <p:spPr>
          <a:xfrm>
            <a:off x="457200" y="1600201"/>
            <a:ext cx="8229600" cy="868680"/>
          </a:xfrm>
        </p:spPr>
        <p:txBody>
          <a:bodyPr wrap="square" lIns="91425" tIns="91425" rIns="91425" bIns="91425">
            <a:noAutofit/>
          </a:bodyPr>
          <a:lstStyle/>
          <a:p>
            <a:pPr marL="0" indent="0" defTabSz="685800">
              <a:buNone/>
            </a:pPr>
            <a:r>
              <a:rPr lang="en-US" sz="1400" kern="1200" dirty="0">
                <a:solidFill>
                  <a:srgbClr val="000000"/>
                </a:solidFill>
                <a:latin typeface="Arial (Body)"/>
              </a:rPr>
              <a:t>CE</a:t>
            </a:r>
            <a:r>
              <a:rPr lang="en-US" sz="100" kern="1200" dirty="0">
                <a:solidFill>
                  <a:srgbClr val="000000"/>
                </a:solidFill>
                <a:latin typeface="Arial (Body)"/>
              </a:rPr>
              <a:t> </a:t>
            </a:r>
            <a:r>
              <a:rPr lang="en-US" sz="1400" kern="1200" dirty="0">
                <a:solidFill>
                  <a:srgbClr val="000000"/>
                </a:solidFill>
                <a:latin typeface="Arial (Body)"/>
              </a:rPr>
              <a:t>10-4 How can you use collaboration tools to manage tasks?</a:t>
            </a:r>
          </a:p>
          <a:p>
            <a:pPr marL="0" indent="0" defTabSz="685800">
              <a:buNone/>
            </a:pPr>
            <a:r>
              <a:rPr lang="en-US" sz="2200" b="1" kern="1200" dirty="0">
                <a:solidFill>
                  <a:srgbClr val="000000"/>
                </a:solidFill>
                <a:latin typeface="Arial (Body)"/>
              </a:rPr>
              <a:t>Figure C</a:t>
            </a:r>
            <a:r>
              <a:rPr lang="en-US" sz="100" b="1" kern="1200" dirty="0">
                <a:solidFill>
                  <a:srgbClr val="000000"/>
                </a:solidFill>
                <a:latin typeface="Arial (Body)"/>
              </a:rPr>
              <a:t> </a:t>
            </a:r>
            <a:r>
              <a:rPr lang="en-US" sz="2200" b="1" kern="1200" dirty="0">
                <a:solidFill>
                  <a:srgbClr val="000000"/>
                </a:solidFill>
                <a:latin typeface="Arial (Body)"/>
              </a:rPr>
              <a:t>E</a:t>
            </a:r>
            <a:r>
              <a:rPr lang="en-US" sz="100" b="1" kern="1200" dirty="0">
                <a:solidFill>
                  <a:srgbClr val="000000"/>
                </a:solidFill>
                <a:latin typeface="Arial (Body)"/>
              </a:rPr>
              <a:t> </a:t>
            </a:r>
            <a:r>
              <a:rPr lang="en-US" sz="2200" b="1" kern="1200" dirty="0">
                <a:solidFill>
                  <a:srgbClr val="000000"/>
                </a:solidFill>
                <a:latin typeface="Arial (Body)"/>
              </a:rPr>
              <a:t>10-18</a:t>
            </a:r>
            <a:r>
              <a:rPr lang="en-US" sz="2200" kern="1200" dirty="0">
                <a:solidFill>
                  <a:srgbClr val="000000"/>
                </a:solidFill>
                <a:latin typeface="Arial (Body)"/>
              </a:rPr>
              <a:t> What We’ve Done So Far</a:t>
            </a:r>
          </a:p>
        </p:txBody>
      </p:sp>
      <p:pic>
        <p:nvPicPr>
          <p:cNvPr id="6" name="Picture 5" descr="Screenshot of SharePoint completed task list"/>
          <p:cNvPicPr>
            <a:picLocks noChangeAspect="1"/>
          </p:cNvPicPr>
          <p:nvPr/>
        </p:nvPicPr>
        <p:blipFill>
          <a:blip r:embed="rId2"/>
          <a:srcRect/>
          <a:stretch/>
        </p:blipFill>
        <p:spPr>
          <a:xfrm>
            <a:off x="975138" y="2473949"/>
            <a:ext cx="6654881" cy="2916404"/>
          </a:xfrm>
          <a:prstGeom prst="rect">
            <a:avLst/>
          </a:prstGeom>
          <a:ln>
            <a:noFill/>
          </a:ln>
        </p:spPr>
      </p:pic>
    </p:spTree>
    <p:extLst>
      <p:ext uri="{BB962C8B-B14F-4D97-AF65-F5344CB8AC3E}">
        <p14:creationId xmlns:p14="http://schemas.microsoft.com/office/powerpoint/2010/main" val="1233132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noAutofit/>
          </a:bodyPr>
          <a:lstStyle/>
          <a:p>
            <a:r>
              <a:rPr lang="en-US" dirty="0"/>
              <a:t>Three Collaboration Tool Sets</a:t>
            </a:r>
          </a:p>
        </p:txBody>
      </p:sp>
      <p:sp>
        <p:nvSpPr>
          <p:cNvPr id="3" name="Text Placeholder 2"/>
          <p:cNvSpPr>
            <a:spLocks noGrp="1"/>
          </p:cNvSpPr>
          <p:nvPr>
            <p:ph type="body" idx="1"/>
          </p:nvPr>
        </p:nvSpPr>
        <p:spPr>
          <a:xfrm>
            <a:off x="457200" y="1600202"/>
            <a:ext cx="8229600" cy="759278"/>
          </a:xfrm>
        </p:spPr>
        <p:txBody>
          <a:bodyPr/>
          <a:lstStyle/>
          <a:p>
            <a:pPr marL="0" indent="0">
              <a:buNone/>
            </a:pPr>
            <a:r>
              <a:rPr lang="en-US" sz="1400" kern="1200" dirty="0">
                <a:solidFill>
                  <a:srgbClr val="000000"/>
                </a:solidFill>
                <a:latin typeface="Arial (Body)"/>
              </a:rPr>
              <a:t>CE</a:t>
            </a:r>
            <a:r>
              <a:rPr lang="en-US" sz="100" kern="1200" dirty="0">
                <a:solidFill>
                  <a:srgbClr val="000000"/>
                </a:solidFill>
                <a:latin typeface="Arial (Body)"/>
              </a:rPr>
              <a:t> </a:t>
            </a:r>
            <a:r>
              <a:rPr lang="en-US" sz="1400" kern="1200" dirty="0">
                <a:solidFill>
                  <a:srgbClr val="000000"/>
                </a:solidFill>
                <a:latin typeface="Arial (Body)"/>
              </a:rPr>
              <a:t>10-5 Which collaboration information system is right for your team?</a:t>
            </a:r>
          </a:p>
          <a:p>
            <a:pPr marL="0" indent="0">
              <a:spcBef>
                <a:spcPts val="600"/>
              </a:spcBef>
              <a:buNone/>
            </a:pPr>
            <a:r>
              <a:rPr lang="en-US" sz="1800" b="1" kern="1200" dirty="0">
                <a:solidFill>
                  <a:srgbClr val="000000"/>
                </a:solidFill>
                <a:latin typeface="Arial (Body)"/>
              </a:rPr>
              <a:t>Figure C</a:t>
            </a:r>
            <a:r>
              <a:rPr lang="en-US" sz="100" b="1" kern="1200" dirty="0">
                <a:solidFill>
                  <a:srgbClr val="000000"/>
                </a:solidFill>
                <a:latin typeface="Arial (Body)"/>
              </a:rPr>
              <a:t> </a:t>
            </a:r>
            <a:r>
              <a:rPr lang="en-US" sz="1800" b="1" kern="1200" dirty="0">
                <a:solidFill>
                  <a:srgbClr val="000000"/>
                </a:solidFill>
                <a:latin typeface="Arial (Body)"/>
              </a:rPr>
              <a:t>E</a:t>
            </a:r>
            <a:r>
              <a:rPr lang="en-US" sz="100" b="1" kern="1200" dirty="0">
                <a:solidFill>
                  <a:srgbClr val="000000"/>
                </a:solidFill>
                <a:latin typeface="Arial (Body)"/>
              </a:rPr>
              <a:t> </a:t>
            </a:r>
            <a:r>
              <a:rPr lang="en-US" sz="1800" b="1" kern="1200" dirty="0">
                <a:solidFill>
                  <a:srgbClr val="000000"/>
                </a:solidFill>
                <a:latin typeface="Arial (Body)"/>
              </a:rPr>
              <a:t>10-19</a:t>
            </a:r>
            <a:r>
              <a:rPr lang="en-US" sz="1800" kern="1200" dirty="0">
                <a:solidFill>
                  <a:srgbClr val="000000"/>
                </a:solidFill>
                <a:latin typeface="Arial (Body)"/>
              </a:rPr>
              <a:t> Three Collaboration Tool Sets</a:t>
            </a:r>
          </a:p>
        </p:txBody>
      </p:sp>
      <p:pic>
        <p:nvPicPr>
          <p:cNvPr id="6" name="Picture 5" descr="Figure listing the three collaboration tool set bundles: minimal, good, and comprehensive. The minimal set is all text based with no integration. the good set has several products that are not integrated but have more content options than the minimal set. the comprehensive set is an integrated tool, such as SharePoint, which is costly and a significant learning curve. ">
            <a:extLst>
              <a:ext uri="{FF2B5EF4-FFF2-40B4-BE49-F238E27FC236}">
                <a16:creationId xmlns:a16="http://schemas.microsoft.com/office/drawing/2014/main" id="{5964D108-E590-4F5C-B780-87CD4B713944}"/>
              </a:ext>
            </a:extLst>
          </p:cNvPr>
          <p:cNvPicPr>
            <a:picLocks noChangeAspect="1"/>
          </p:cNvPicPr>
          <p:nvPr/>
        </p:nvPicPr>
        <p:blipFill>
          <a:blip r:embed="rId3"/>
          <a:stretch>
            <a:fillRect/>
          </a:stretch>
        </p:blipFill>
        <p:spPr>
          <a:xfrm>
            <a:off x="914399" y="2266150"/>
            <a:ext cx="6037263" cy="4036679"/>
          </a:xfrm>
          <a:prstGeom prst="rect">
            <a:avLst/>
          </a:prstGeom>
        </p:spPr>
      </p:pic>
    </p:spTree>
    <p:extLst>
      <p:ext uri="{BB962C8B-B14F-4D97-AF65-F5344CB8AC3E}">
        <p14:creationId xmlns:p14="http://schemas.microsoft.com/office/powerpoint/2010/main" val="3509222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noAutofit/>
          </a:bodyPr>
          <a:lstStyle/>
          <a:p>
            <a:r>
              <a:rPr lang="en-US" dirty="0"/>
              <a:t>Office 365 Features You Need for the Comprehensive Tool Set</a:t>
            </a:r>
          </a:p>
        </p:txBody>
      </p:sp>
      <p:sp>
        <p:nvSpPr>
          <p:cNvPr id="3" name="Text Placeholder 2"/>
          <p:cNvSpPr>
            <a:spLocks noGrp="1"/>
          </p:cNvSpPr>
          <p:nvPr>
            <p:ph type="body" idx="1"/>
          </p:nvPr>
        </p:nvSpPr>
        <p:spPr>
          <a:xfrm>
            <a:off x="457200" y="1319509"/>
            <a:ext cx="8229600" cy="749808"/>
          </a:xfrm>
        </p:spPr>
        <p:txBody>
          <a:bodyPr/>
          <a:lstStyle/>
          <a:p>
            <a:pPr marL="0" indent="0">
              <a:buNone/>
            </a:pPr>
            <a:r>
              <a:rPr lang="en-US" sz="1400" kern="1200" dirty="0">
                <a:solidFill>
                  <a:srgbClr val="000000"/>
                </a:solidFill>
                <a:latin typeface="Arial (Body)"/>
              </a:rPr>
              <a:t>CE</a:t>
            </a:r>
            <a:r>
              <a:rPr lang="en-US" sz="100" kern="1200" dirty="0">
                <a:solidFill>
                  <a:srgbClr val="000000"/>
                </a:solidFill>
                <a:latin typeface="Arial (Body)"/>
              </a:rPr>
              <a:t> </a:t>
            </a:r>
            <a:r>
              <a:rPr lang="en-US" sz="1400" kern="1200" dirty="0">
                <a:solidFill>
                  <a:srgbClr val="000000"/>
                </a:solidFill>
                <a:latin typeface="Arial (Body)"/>
              </a:rPr>
              <a:t>10-5 Which collaboration information system is right for your team?</a:t>
            </a:r>
          </a:p>
          <a:p>
            <a:pPr marL="0" indent="0">
              <a:buNone/>
            </a:pPr>
            <a:r>
              <a:rPr lang="en-US" sz="1800" b="1" kern="1200" dirty="0">
                <a:solidFill>
                  <a:srgbClr val="000000"/>
                </a:solidFill>
                <a:latin typeface="Arial (Body)"/>
              </a:rPr>
              <a:t>Figure C</a:t>
            </a:r>
            <a:r>
              <a:rPr lang="en-US" sz="100" b="1" kern="1200" dirty="0">
                <a:solidFill>
                  <a:srgbClr val="000000"/>
                </a:solidFill>
                <a:latin typeface="Arial (Body)"/>
              </a:rPr>
              <a:t> </a:t>
            </a:r>
            <a:r>
              <a:rPr lang="en-US" sz="1800" b="1" kern="1200" dirty="0">
                <a:solidFill>
                  <a:srgbClr val="000000"/>
                </a:solidFill>
                <a:latin typeface="Arial (Body)"/>
              </a:rPr>
              <a:t>E</a:t>
            </a:r>
            <a:r>
              <a:rPr lang="en-US" sz="100" b="1" kern="1200" dirty="0">
                <a:solidFill>
                  <a:srgbClr val="000000"/>
                </a:solidFill>
                <a:latin typeface="Arial (Body)"/>
              </a:rPr>
              <a:t> </a:t>
            </a:r>
            <a:r>
              <a:rPr lang="en-US" sz="1800" b="1" kern="1200" dirty="0">
                <a:solidFill>
                  <a:srgbClr val="000000"/>
                </a:solidFill>
                <a:latin typeface="Arial (Body)"/>
              </a:rPr>
              <a:t>10-20</a:t>
            </a:r>
            <a:r>
              <a:rPr lang="en-US" sz="1800" kern="1200" dirty="0">
                <a:solidFill>
                  <a:srgbClr val="000000"/>
                </a:solidFill>
                <a:latin typeface="Arial (Body)"/>
              </a:rPr>
              <a:t> Office 365 Features You Need for the Comprehensive Tool Set</a:t>
            </a:r>
          </a:p>
        </p:txBody>
      </p:sp>
      <p:pic>
        <p:nvPicPr>
          <p:cNvPr id="5" name="Picture 4" descr="Table showing the Office 365 Features You Need for the Comprehensive Tool Set: Skype for Business, SharePoint, Exchange, Office, and hosted integration.">
            <a:extLst>
              <a:ext uri="{FF2B5EF4-FFF2-40B4-BE49-F238E27FC236}">
                <a16:creationId xmlns:a16="http://schemas.microsoft.com/office/drawing/2014/main" id="{6C8C5F1B-2DC8-4344-B4B6-126F8643D56B}"/>
              </a:ext>
            </a:extLst>
          </p:cNvPr>
          <p:cNvPicPr>
            <a:picLocks noChangeAspect="1"/>
          </p:cNvPicPr>
          <p:nvPr/>
        </p:nvPicPr>
        <p:blipFill>
          <a:blip r:embed="rId3"/>
          <a:stretch>
            <a:fillRect/>
          </a:stretch>
        </p:blipFill>
        <p:spPr>
          <a:xfrm>
            <a:off x="1020534" y="2375582"/>
            <a:ext cx="7102931" cy="4094631"/>
          </a:xfrm>
          <a:prstGeom prst="rect">
            <a:avLst/>
          </a:prstGeom>
        </p:spPr>
      </p:pic>
    </p:spTree>
    <p:extLst>
      <p:ext uri="{BB962C8B-B14F-4D97-AF65-F5344CB8AC3E}">
        <p14:creationId xmlns:p14="http://schemas.microsoft.com/office/powerpoint/2010/main" val="1167390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Evaluating Learning Time</a:t>
            </a:r>
          </a:p>
        </p:txBody>
      </p:sp>
      <p:sp>
        <p:nvSpPr>
          <p:cNvPr id="4" name="Content Placeholder 3"/>
          <p:cNvSpPr>
            <a:spLocks noGrp="1"/>
          </p:cNvSpPr>
          <p:nvPr>
            <p:ph type="body" idx="1"/>
          </p:nvPr>
        </p:nvSpPr>
        <p:spPr>
          <a:xfrm>
            <a:off x="457200" y="1600200"/>
            <a:ext cx="8229600" cy="932688"/>
          </a:xfrm>
        </p:spPr>
        <p:txBody>
          <a:bodyPr wrap="square" lIns="91425" tIns="91425" rIns="91425" bIns="91425">
            <a:noAutofit/>
          </a:bodyPr>
          <a:lstStyle/>
          <a:p>
            <a:pPr marL="0" lvl="0" indent="0" defTabSz="685800">
              <a:buNone/>
            </a:pPr>
            <a:r>
              <a:rPr lang="en-US" sz="1400" kern="1200" dirty="0">
                <a:solidFill>
                  <a:srgbClr val="000000"/>
                </a:solidFill>
                <a:latin typeface="Arial (Body)"/>
              </a:rPr>
              <a:t>CE</a:t>
            </a:r>
            <a:r>
              <a:rPr lang="en-US" sz="100" kern="1200" dirty="0">
                <a:solidFill>
                  <a:srgbClr val="000000"/>
                </a:solidFill>
                <a:latin typeface="Arial (Body)"/>
              </a:rPr>
              <a:t> </a:t>
            </a:r>
            <a:r>
              <a:rPr lang="en-US" sz="1400" kern="1200" dirty="0">
                <a:solidFill>
                  <a:srgbClr val="000000"/>
                </a:solidFill>
                <a:latin typeface="Arial (Body)"/>
              </a:rPr>
              <a:t>10-5 Which collaboration information system is right for your team?</a:t>
            </a:r>
          </a:p>
          <a:p>
            <a:pPr marL="0" lvl="0" indent="0" defTabSz="685800">
              <a:buSzPts val="2400"/>
              <a:buNone/>
            </a:pPr>
            <a:r>
              <a:rPr lang="en-US" sz="2200" b="1" kern="1200" dirty="0">
                <a:solidFill>
                  <a:srgbClr val="000000"/>
                </a:solidFill>
                <a:latin typeface="Arial (Body)"/>
                <a:ea typeface="+mn-ea"/>
                <a:cs typeface="+mn-cs"/>
              </a:rPr>
              <a:t>Figure C</a:t>
            </a:r>
            <a:r>
              <a:rPr lang="en-US" sz="100" b="1" kern="1200" dirty="0">
                <a:solidFill>
                  <a:srgbClr val="000000"/>
                </a:solidFill>
                <a:latin typeface="Arial (Body)"/>
                <a:ea typeface="+mn-ea"/>
                <a:cs typeface="+mn-cs"/>
              </a:rPr>
              <a:t> </a:t>
            </a:r>
            <a:r>
              <a:rPr lang="en-US" sz="2200" b="1" kern="1200" dirty="0">
                <a:solidFill>
                  <a:srgbClr val="000000"/>
                </a:solidFill>
                <a:latin typeface="Arial (Body)"/>
                <a:ea typeface="+mn-ea"/>
                <a:cs typeface="+mn-cs"/>
              </a:rPr>
              <a:t>E</a:t>
            </a:r>
            <a:r>
              <a:rPr lang="en-US" sz="100" b="1" kern="1200" dirty="0">
                <a:solidFill>
                  <a:srgbClr val="000000"/>
                </a:solidFill>
                <a:latin typeface="Arial (Body)"/>
                <a:ea typeface="+mn-ea"/>
                <a:cs typeface="+mn-cs"/>
              </a:rPr>
              <a:t> </a:t>
            </a:r>
            <a:r>
              <a:rPr lang="en-US" sz="2200" b="1" kern="1200" dirty="0">
                <a:solidFill>
                  <a:srgbClr val="000000"/>
                </a:solidFill>
                <a:latin typeface="Arial (Body)"/>
                <a:ea typeface="+mn-ea"/>
                <a:cs typeface="+mn-cs"/>
              </a:rPr>
              <a:t>10-21</a:t>
            </a:r>
            <a:r>
              <a:rPr lang="en-US" sz="2200" kern="1200" dirty="0">
                <a:solidFill>
                  <a:srgbClr val="000000"/>
                </a:solidFill>
                <a:latin typeface="Arial (Body)"/>
                <a:ea typeface="+mn-ea"/>
                <a:cs typeface="+mn-cs"/>
              </a:rPr>
              <a:t> Product Power Curve</a:t>
            </a:r>
          </a:p>
        </p:txBody>
      </p:sp>
      <p:pic>
        <p:nvPicPr>
          <p:cNvPr id="6" name="Picture 5" descr="Figure showing how learning time varies between the different collaborative tool sets. Minimal has very little time needed to learn but its power declines over time. The good set has a small interval for learning and the power curve increases to a moderate level and stays level over time. The comprehensive set has the longest time for learning and the power grows to a very high level and stays high."/>
          <p:cNvPicPr>
            <a:picLocks noChangeAspect="1"/>
          </p:cNvPicPr>
          <p:nvPr/>
        </p:nvPicPr>
        <p:blipFill>
          <a:blip r:embed="rId3"/>
          <a:srcRect/>
          <a:stretch/>
        </p:blipFill>
        <p:spPr>
          <a:xfrm>
            <a:off x="1772907" y="2534099"/>
            <a:ext cx="3997986" cy="3771220"/>
          </a:xfrm>
          <a:prstGeom prst="rect">
            <a:avLst/>
          </a:prstGeom>
        </p:spPr>
      </p:pic>
    </p:spTree>
    <p:extLst>
      <p:ext uri="{BB962C8B-B14F-4D97-AF65-F5344CB8AC3E}">
        <p14:creationId xmlns:p14="http://schemas.microsoft.com/office/powerpoint/2010/main" val="3066895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Don’t Forget Procedures and People!</a:t>
            </a:r>
          </a:p>
        </p:txBody>
      </p:sp>
      <p:sp>
        <p:nvSpPr>
          <p:cNvPr id="4" name="Text Placeholder 3"/>
          <p:cNvSpPr>
            <a:spLocks noGrp="1"/>
          </p:cNvSpPr>
          <p:nvPr>
            <p:ph type="body" idx="1"/>
          </p:nvPr>
        </p:nvSpPr>
        <p:spPr/>
        <p:txBody>
          <a:bodyPr wrap="square" lIns="91425" tIns="91425" rIns="91425" bIns="91425">
            <a:noAutofit/>
          </a:bodyPr>
          <a:lstStyle/>
          <a:p>
            <a:pPr marL="0" lvl="0" indent="0" defTabSz="685800">
              <a:buNone/>
            </a:pPr>
            <a:r>
              <a:rPr lang="en-US" sz="1400" kern="1200" dirty="0">
                <a:solidFill>
                  <a:srgbClr val="000000"/>
                </a:solidFill>
                <a:latin typeface="Arial (Body)"/>
              </a:rPr>
              <a:t>CE</a:t>
            </a:r>
            <a:r>
              <a:rPr lang="en-US" sz="100" kern="1200" dirty="0">
                <a:solidFill>
                  <a:srgbClr val="000000"/>
                </a:solidFill>
                <a:latin typeface="Arial (Body)"/>
              </a:rPr>
              <a:t> </a:t>
            </a:r>
            <a:r>
              <a:rPr lang="en-US" sz="1400" kern="1200" dirty="0">
                <a:solidFill>
                  <a:srgbClr val="000000"/>
                </a:solidFill>
                <a:latin typeface="Arial (Body)"/>
              </a:rPr>
              <a:t>10-5 Which collaboration information system is right for your team?</a:t>
            </a:r>
          </a:p>
          <a:p>
            <a:pPr marL="255651" lvl="0" indent="-255651" defTabSz="685800">
              <a:spcAft>
                <a:spcPct val="0"/>
              </a:spcAft>
              <a:buSzPts val="2400"/>
            </a:pPr>
            <a:r>
              <a:rPr lang="en-US" sz="2400" kern="1200" dirty="0">
                <a:solidFill>
                  <a:srgbClr val="000000"/>
                </a:solidFill>
                <a:latin typeface="Arial (Body)"/>
                <a:ea typeface="+mn-ea"/>
                <a:cs typeface="+mn-cs"/>
              </a:rPr>
              <a:t>Data component up to you.</a:t>
            </a:r>
          </a:p>
          <a:p>
            <a:pPr marL="255651" lvl="0" indent="-255651" defTabSz="685800">
              <a:spcAft>
                <a:spcPct val="0"/>
              </a:spcAft>
              <a:buSzPts val="2400"/>
            </a:pPr>
            <a:r>
              <a:rPr lang="en-US" sz="2400" kern="1200" dirty="0">
                <a:solidFill>
                  <a:srgbClr val="000000"/>
                </a:solidFill>
                <a:latin typeface="Arial (Body)"/>
                <a:ea typeface="+mn-ea"/>
                <a:cs typeface="+mn-cs"/>
              </a:rPr>
              <a:t>Metadata for project management demonstrates your team practiced iteration and feedback.</a:t>
            </a:r>
          </a:p>
          <a:p>
            <a:pPr marL="255651" lvl="0" indent="-255651" defTabSz="685800">
              <a:spcAft>
                <a:spcPct val="0"/>
              </a:spcAft>
              <a:buSzPts val="2400"/>
            </a:pPr>
            <a:r>
              <a:rPr lang="en-US" sz="2400" kern="1200" dirty="0">
                <a:solidFill>
                  <a:srgbClr val="000000"/>
                </a:solidFill>
                <a:latin typeface="Arial (Body)"/>
                <a:ea typeface="+mn-ea"/>
                <a:cs typeface="+mn-cs"/>
              </a:rPr>
              <a:t>Team needs to agree on tools to use.</a:t>
            </a:r>
          </a:p>
          <a:p>
            <a:pPr marL="255651" lvl="0" indent="-255651" defTabSz="685800">
              <a:spcAft>
                <a:spcPct val="0"/>
              </a:spcAft>
              <a:buSzPts val="2400"/>
            </a:pPr>
            <a:r>
              <a:rPr lang="en-US" sz="2400" kern="1200" dirty="0">
                <a:solidFill>
                  <a:srgbClr val="000000"/>
                </a:solidFill>
                <a:latin typeface="Arial (Body)"/>
                <a:ea typeface="+mn-ea"/>
                <a:cs typeface="+mn-cs"/>
              </a:rPr>
              <a:t>Train team members in the use of tools.</a:t>
            </a:r>
          </a:p>
          <a:p>
            <a:pPr marL="255651" lvl="0" indent="-255651" defTabSz="685800">
              <a:spcAft>
                <a:spcPct val="0"/>
              </a:spcAft>
              <a:buSzPts val="2400"/>
            </a:pPr>
            <a:r>
              <a:rPr lang="en-US" sz="2400" kern="1200" dirty="0">
                <a:solidFill>
                  <a:srgbClr val="000000"/>
                </a:solidFill>
                <a:latin typeface="Arial (Body)"/>
                <a:ea typeface="+mn-ea"/>
                <a:cs typeface="+mn-cs"/>
              </a:rPr>
              <a:t>Create special jobs or roles needed.</a:t>
            </a:r>
          </a:p>
        </p:txBody>
      </p:sp>
    </p:spTree>
    <p:extLst>
      <p:ext uri="{BB962C8B-B14F-4D97-AF65-F5344CB8AC3E}">
        <p14:creationId xmlns:p14="http://schemas.microsoft.com/office/powerpoint/2010/main" val="2706792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Active Review</a:t>
            </a:r>
          </a:p>
        </p:txBody>
      </p:sp>
      <p:sp>
        <p:nvSpPr>
          <p:cNvPr id="3" name="Text Placeholder 2"/>
          <p:cNvSpPr>
            <a:spLocks noGrp="1"/>
          </p:cNvSpPr>
          <p:nvPr>
            <p:ph type="body" idx="1"/>
          </p:nvPr>
        </p:nvSpPr>
        <p:spPr>
          <a:xfrm>
            <a:off x="457200" y="1600200"/>
            <a:ext cx="8229600" cy="4525963"/>
          </a:xfrm>
        </p:spPr>
        <p:txBody>
          <a:bodyPr/>
          <a:lstStyle/>
          <a:p>
            <a:pPr marL="0" indent="0">
              <a:buNone/>
            </a:pPr>
            <a:r>
              <a:rPr lang="en-US" sz="2400" b="1" dirty="0">
                <a:solidFill>
                  <a:schemeClr val="tx2"/>
                </a:solidFill>
                <a:latin typeface="+mn-lt"/>
              </a:rPr>
              <a:t>CE</a:t>
            </a:r>
            <a:r>
              <a:rPr lang="en-US" sz="100" b="1" dirty="0">
                <a:solidFill>
                  <a:schemeClr val="tx2"/>
                </a:solidFill>
                <a:latin typeface="+mn-lt"/>
              </a:rPr>
              <a:t> </a:t>
            </a:r>
            <a:r>
              <a:rPr lang="en-US" sz="2400" b="1" dirty="0">
                <a:solidFill>
                  <a:schemeClr val="tx2"/>
                </a:solidFill>
                <a:latin typeface="+mn-lt"/>
              </a:rPr>
              <a:t>10-1</a:t>
            </a:r>
            <a:r>
              <a:rPr lang="en-US" sz="2400" dirty="0">
                <a:solidFill>
                  <a:schemeClr val="bg2"/>
                </a:solidFill>
                <a:latin typeface="+mn-lt"/>
              </a:rPr>
              <a:t> </a:t>
            </a:r>
            <a:r>
              <a:rPr lang="en-US" sz="2400" dirty="0">
                <a:latin typeface="+mn-lt"/>
              </a:rPr>
              <a:t>What are the I</a:t>
            </a:r>
            <a:r>
              <a:rPr lang="en-US" sz="100" dirty="0">
                <a:latin typeface="+mn-lt"/>
              </a:rPr>
              <a:t> </a:t>
            </a:r>
            <a:r>
              <a:rPr lang="en-US" sz="2400" dirty="0">
                <a:latin typeface="+mn-lt"/>
              </a:rPr>
              <a:t>S requirements for student project collaborations?</a:t>
            </a:r>
          </a:p>
          <a:p>
            <a:pPr marL="0" indent="0">
              <a:buNone/>
            </a:pPr>
            <a:r>
              <a:rPr lang="en-US" sz="2400" b="1" dirty="0">
                <a:solidFill>
                  <a:schemeClr val="tx2"/>
                </a:solidFill>
                <a:latin typeface="+mn-lt"/>
              </a:rPr>
              <a:t>CE</a:t>
            </a:r>
            <a:r>
              <a:rPr lang="en-US" sz="100" b="1" dirty="0">
                <a:solidFill>
                  <a:schemeClr val="tx2"/>
                </a:solidFill>
                <a:latin typeface="+mn-lt"/>
              </a:rPr>
              <a:t> </a:t>
            </a:r>
            <a:r>
              <a:rPr lang="en-US" sz="2400" b="1" dirty="0">
                <a:solidFill>
                  <a:schemeClr val="tx2"/>
                </a:solidFill>
                <a:latin typeface="+mn-lt"/>
              </a:rPr>
              <a:t>10-2</a:t>
            </a:r>
            <a:r>
              <a:rPr lang="en-US" sz="2400" dirty="0">
                <a:latin typeface="+mn-lt"/>
              </a:rPr>
              <a:t> How can you use collaboration tools to improve team communication?</a:t>
            </a:r>
          </a:p>
          <a:p>
            <a:pPr marL="0" indent="0">
              <a:buNone/>
            </a:pPr>
            <a:r>
              <a:rPr lang="en-US" sz="2400" b="1" dirty="0">
                <a:solidFill>
                  <a:schemeClr val="tx2"/>
                </a:solidFill>
                <a:latin typeface="+mn-lt"/>
              </a:rPr>
              <a:t>CE</a:t>
            </a:r>
            <a:r>
              <a:rPr lang="en-US" sz="100" b="1" dirty="0">
                <a:solidFill>
                  <a:schemeClr val="tx2"/>
                </a:solidFill>
                <a:latin typeface="+mn-lt"/>
              </a:rPr>
              <a:t> </a:t>
            </a:r>
            <a:r>
              <a:rPr lang="en-US" sz="2400" b="1" dirty="0">
                <a:solidFill>
                  <a:schemeClr val="tx2"/>
                </a:solidFill>
                <a:latin typeface="+mn-lt"/>
              </a:rPr>
              <a:t>10-3</a:t>
            </a:r>
            <a:r>
              <a:rPr lang="en-US" sz="2400" dirty="0">
                <a:latin typeface="+mn-lt"/>
              </a:rPr>
              <a:t> How can you use collaboration tools to share content?</a:t>
            </a:r>
          </a:p>
          <a:p>
            <a:pPr marL="0" indent="0">
              <a:spcAft>
                <a:spcPts val="300"/>
              </a:spcAft>
              <a:buNone/>
            </a:pPr>
            <a:r>
              <a:rPr lang="en-US" sz="2400" b="1" dirty="0">
                <a:solidFill>
                  <a:schemeClr val="tx2"/>
                </a:solidFill>
                <a:latin typeface="+mn-lt"/>
              </a:rPr>
              <a:t>CE</a:t>
            </a:r>
            <a:r>
              <a:rPr lang="en-US" sz="100" b="1" dirty="0">
                <a:solidFill>
                  <a:schemeClr val="tx2"/>
                </a:solidFill>
                <a:latin typeface="+mn-lt"/>
              </a:rPr>
              <a:t> </a:t>
            </a:r>
            <a:r>
              <a:rPr lang="en-US" sz="2400" b="1" dirty="0">
                <a:solidFill>
                  <a:schemeClr val="tx2"/>
                </a:solidFill>
                <a:latin typeface="+mn-lt"/>
              </a:rPr>
              <a:t>10-4</a:t>
            </a:r>
            <a:r>
              <a:rPr lang="en-US" sz="2400" dirty="0">
                <a:latin typeface="+mn-lt"/>
              </a:rPr>
              <a:t> How can you use collaboration tools to manage tasks?</a:t>
            </a:r>
          </a:p>
          <a:p>
            <a:pPr marL="0" indent="0">
              <a:spcAft>
                <a:spcPts val="300"/>
              </a:spcAft>
              <a:buNone/>
            </a:pPr>
            <a:r>
              <a:rPr lang="en-US" sz="2400" b="1" dirty="0">
                <a:solidFill>
                  <a:schemeClr val="tx2"/>
                </a:solidFill>
                <a:latin typeface="+mn-lt"/>
              </a:rPr>
              <a:t>CE</a:t>
            </a:r>
            <a:r>
              <a:rPr lang="en-US" sz="100" b="1" dirty="0">
                <a:solidFill>
                  <a:schemeClr val="tx2"/>
                </a:solidFill>
                <a:latin typeface="+mn-lt"/>
              </a:rPr>
              <a:t> </a:t>
            </a:r>
            <a:r>
              <a:rPr lang="en-US" sz="2400" b="1" dirty="0">
                <a:solidFill>
                  <a:schemeClr val="tx2"/>
                </a:solidFill>
                <a:latin typeface="+mn-lt"/>
              </a:rPr>
              <a:t>10-5</a:t>
            </a:r>
            <a:r>
              <a:rPr lang="en-US" sz="2400" dirty="0">
                <a:latin typeface="+mn-lt"/>
              </a:rPr>
              <a:t> Which collaboration information system is right for your team?</a:t>
            </a:r>
          </a:p>
        </p:txBody>
      </p:sp>
    </p:spTree>
    <p:extLst>
      <p:ext uri="{BB962C8B-B14F-4D97-AF65-F5344CB8AC3E}">
        <p14:creationId xmlns:p14="http://schemas.microsoft.com/office/powerpoint/2010/main" val="192003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noAutofit/>
          </a:bodyPr>
          <a:lstStyle/>
          <a:p>
            <a:r>
              <a:rPr lang="en-US" dirty="0">
                <a:solidFill>
                  <a:schemeClr val="tx2"/>
                </a:solidFill>
              </a:rPr>
              <a:t>Student-Project Collaboration I S Requirements Summary</a:t>
            </a:r>
            <a:endParaRPr lang="en-US" b="0" dirty="0">
              <a:solidFill>
                <a:schemeClr val="tx2"/>
              </a:solidFill>
            </a:endParaRPr>
          </a:p>
        </p:txBody>
      </p:sp>
      <p:sp>
        <p:nvSpPr>
          <p:cNvPr id="3" name="Content Placeholder 2"/>
          <p:cNvSpPr>
            <a:spLocks noGrp="1"/>
          </p:cNvSpPr>
          <p:nvPr>
            <p:ph idx="13"/>
          </p:nvPr>
        </p:nvSpPr>
        <p:spPr>
          <a:xfrm>
            <a:off x="464576" y="1600200"/>
            <a:ext cx="8405104" cy="919336"/>
          </a:xfrm>
        </p:spPr>
        <p:txBody>
          <a:bodyPr/>
          <a:lstStyle/>
          <a:p>
            <a:pPr marL="0" indent="0" defTabSz="685800">
              <a:buSzPts val="2400"/>
              <a:buNone/>
            </a:pPr>
            <a:r>
              <a:rPr lang="en-US" sz="1400" dirty="0">
                <a:latin typeface="+mn-lt"/>
              </a:rPr>
              <a:t>CE</a:t>
            </a:r>
            <a:r>
              <a:rPr lang="en-US" sz="100" dirty="0">
                <a:latin typeface="+mn-lt"/>
              </a:rPr>
              <a:t> </a:t>
            </a:r>
            <a:r>
              <a:rPr lang="en-US" sz="1400" dirty="0">
                <a:latin typeface="+mn-lt"/>
              </a:rPr>
              <a:t>10-1 What are the IS requirements for student project collaborations?</a:t>
            </a:r>
          </a:p>
          <a:p>
            <a:pPr marL="0" indent="0" defTabSz="685800">
              <a:buSzPts val="2400"/>
              <a:buNone/>
            </a:pPr>
            <a:r>
              <a:rPr lang="en-US" sz="2000" b="1" dirty="0">
                <a:latin typeface="+mn-lt"/>
              </a:rPr>
              <a:t>Figure C</a:t>
            </a:r>
            <a:r>
              <a:rPr lang="en-US" sz="100" b="1" dirty="0">
                <a:latin typeface="+mn-lt"/>
              </a:rPr>
              <a:t> </a:t>
            </a:r>
            <a:r>
              <a:rPr lang="en-US" sz="2000" b="1" dirty="0">
                <a:latin typeface="+mn-lt"/>
              </a:rPr>
              <a:t>E</a:t>
            </a:r>
            <a:r>
              <a:rPr lang="en-US" sz="100" b="1" dirty="0">
                <a:latin typeface="+mn-lt"/>
              </a:rPr>
              <a:t> </a:t>
            </a:r>
            <a:r>
              <a:rPr lang="en-US" sz="2000" b="1" dirty="0">
                <a:latin typeface="+mn-lt"/>
              </a:rPr>
              <a:t>10-1 </a:t>
            </a:r>
            <a:r>
              <a:rPr lang="en-US" sz="2000" dirty="0">
                <a:latin typeface="+mn-lt"/>
              </a:rPr>
              <a:t>Student-Project Collaboration I</a:t>
            </a:r>
            <a:r>
              <a:rPr lang="en-US" sz="100" dirty="0">
                <a:latin typeface="+mn-lt"/>
              </a:rPr>
              <a:t> </a:t>
            </a:r>
            <a:r>
              <a:rPr lang="en-US" sz="2000" dirty="0">
                <a:latin typeface="+mn-lt"/>
              </a:rPr>
              <a:t>S Requirements Summary</a:t>
            </a:r>
          </a:p>
        </p:txBody>
      </p:sp>
      <p:pic>
        <p:nvPicPr>
          <p:cNvPr id="13" name="Picture 12" descr="Figure summarizing the student project collaboration information system requirements.&#10;Required: communication, content sharing, task management.&#10;Nice-to-have: discussion forums, surveys, wikis, blogs, photo/video sharing.&#10;Characteristics: free/cheap, easy to learn/use, integrated features, versioning, use in business.">
            <a:extLst>
              <a:ext uri="{FF2B5EF4-FFF2-40B4-BE49-F238E27FC236}">
                <a16:creationId xmlns:a16="http://schemas.microsoft.com/office/drawing/2014/main" id="{182F1D48-C91A-43A5-9FCE-EA5B501622A9}"/>
              </a:ext>
            </a:extLst>
          </p:cNvPr>
          <p:cNvPicPr>
            <a:picLocks noChangeAspect="1"/>
          </p:cNvPicPr>
          <p:nvPr/>
        </p:nvPicPr>
        <p:blipFill>
          <a:blip r:embed="rId3"/>
          <a:stretch>
            <a:fillRect/>
          </a:stretch>
        </p:blipFill>
        <p:spPr>
          <a:xfrm>
            <a:off x="2171700" y="2619863"/>
            <a:ext cx="2937221" cy="3763776"/>
          </a:xfrm>
          <a:prstGeom prst="rect">
            <a:avLst/>
          </a:prstGeom>
        </p:spPr>
      </p:pic>
    </p:spTree>
    <p:extLst>
      <p:ext uri="{BB962C8B-B14F-4D97-AF65-F5344CB8AC3E}">
        <p14:creationId xmlns:p14="http://schemas.microsoft.com/office/powerpoint/2010/main" val="524571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8" name="Title 1"/>
          <p:cNvSpPr>
            <a:spLocks noGrp="1"/>
          </p:cNvSpPr>
          <p:nvPr>
            <p:ph type="title"/>
          </p:nvPr>
        </p:nvSpPr>
        <p:spPr>
          <a:xfrm>
            <a:off x="457200" y="697112"/>
            <a:ext cx="8229600" cy="615538"/>
          </a:xfrm>
        </p:spPr>
        <p:txBody>
          <a:bodyPr tIns="91425">
            <a:noAutofit/>
          </a:bodyPr>
          <a:lstStyle/>
          <a:p>
            <a:r>
              <a:rPr lang="en-US" dirty="0">
                <a:latin typeface="Times New Roman" panose="02020603050405020304" pitchFamily="18" charset="0"/>
              </a:rPr>
              <a:t>Copyright</a:t>
            </a: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3"/>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3346985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Collaboration Tools</a:t>
            </a:r>
          </a:p>
        </p:txBody>
      </p:sp>
      <p:sp>
        <p:nvSpPr>
          <p:cNvPr id="4" name="Text Placeholder 3"/>
          <p:cNvSpPr>
            <a:spLocks noGrp="1"/>
          </p:cNvSpPr>
          <p:nvPr>
            <p:ph type="body" idx="1"/>
          </p:nvPr>
        </p:nvSpPr>
        <p:spPr/>
        <p:txBody>
          <a:bodyPr wrap="square" lIns="91425" tIns="91425" rIns="91425" bIns="91425">
            <a:noAutofit/>
          </a:bodyPr>
          <a:lstStyle/>
          <a:p>
            <a:pPr marL="0" lvl="0" indent="0" defTabSz="685800">
              <a:buNone/>
            </a:pPr>
            <a:r>
              <a:rPr lang="en-US" sz="1400" dirty="0">
                <a:latin typeface="+mn-lt"/>
              </a:rPr>
              <a:t>CE</a:t>
            </a:r>
            <a:r>
              <a:rPr lang="en-US" sz="100" dirty="0">
                <a:latin typeface="+mn-lt"/>
              </a:rPr>
              <a:t> </a:t>
            </a:r>
            <a:r>
              <a:rPr lang="en-US" sz="1400" dirty="0">
                <a:latin typeface="+mn-lt"/>
              </a:rPr>
              <a:t>10-2 How can you use collaboration tools to improve team communication?</a:t>
            </a:r>
          </a:p>
          <a:p>
            <a:pPr marL="255651" lvl="0" indent="-255651" defTabSz="685800">
              <a:spcAft>
                <a:spcPct val="0"/>
              </a:spcAft>
              <a:buSzPts val="2400"/>
            </a:pPr>
            <a:r>
              <a:rPr lang="en-US" sz="2400" kern="1200" dirty="0">
                <a:solidFill>
                  <a:srgbClr val="000000"/>
                </a:solidFill>
                <a:latin typeface="+mn-lt"/>
                <a:ea typeface="+mn-ea"/>
                <a:cs typeface="+mn-cs"/>
              </a:rPr>
              <a:t>Enable iteration and feedback</a:t>
            </a:r>
          </a:p>
          <a:p>
            <a:pPr marL="255651" lvl="0" indent="-255651" defTabSz="685800">
              <a:spcAft>
                <a:spcPct val="0"/>
              </a:spcAft>
              <a:buSzPts val="2400"/>
            </a:pPr>
            <a:r>
              <a:rPr lang="en-US" sz="2400" kern="1200" dirty="0">
                <a:solidFill>
                  <a:srgbClr val="000000"/>
                </a:solidFill>
                <a:latin typeface="+mn-lt"/>
                <a:ea typeface="+mn-ea"/>
                <a:cs typeface="+mn-cs"/>
              </a:rPr>
              <a:t>Share documents, spreadsheets, presentations, and work-product data</a:t>
            </a:r>
          </a:p>
          <a:p>
            <a:pPr marL="255651" lvl="0" indent="-255651" defTabSz="685800">
              <a:spcAft>
                <a:spcPct val="0"/>
              </a:spcAft>
              <a:buSzPts val="2400"/>
            </a:pPr>
            <a:r>
              <a:rPr lang="en-US" sz="2400" kern="1200" dirty="0">
                <a:solidFill>
                  <a:srgbClr val="000000"/>
                </a:solidFill>
                <a:latin typeface="+mn-lt"/>
                <a:ea typeface="+mn-ea"/>
                <a:cs typeface="+mn-cs"/>
              </a:rPr>
              <a:t>Share project metadata (tasks, schedules, calendars, budgets)</a:t>
            </a:r>
          </a:p>
          <a:p>
            <a:pPr marL="255651" lvl="0" indent="-255651" defTabSz="685800">
              <a:spcAft>
                <a:spcPct val="0"/>
              </a:spcAft>
              <a:buSzPts val="2400"/>
            </a:pPr>
            <a:r>
              <a:rPr lang="en-US" sz="2400" kern="1200" dirty="0">
                <a:solidFill>
                  <a:srgbClr val="000000"/>
                </a:solidFill>
                <a:latin typeface="+mn-lt"/>
                <a:ea typeface="+mn-ea"/>
                <a:cs typeface="+mn-cs"/>
              </a:rPr>
              <a:t>Application use and how team shares data depend on type of content</a:t>
            </a:r>
          </a:p>
        </p:txBody>
      </p:sp>
    </p:spTree>
    <p:extLst>
      <p:ext uri="{BB962C8B-B14F-4D97-AF65-F5344CB8AC3E}">
        <p14:creationId xmlns:p14="http://schemas.microsoft.com/office/powerpoint/2010/main" val="274872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Collaboration Tools to Improve Team Communication</a:t>
            </a:r>
          </a:p>
        </p:txBody>
      </p:sp>
      <p:sp>
        <p:nvSpPr>
          <p:cNvPr id="4" name="Content Placeholder 3"/>
          <p:cNvSpPr>
            <a:spLocks noGrp="1"/>
          </p:cNvSpPr>
          <p:nvPr>
            <p:ph type="body" idx="1"/>
          </p:nvPr>
        </p:nvSpPr>
        <p:spPr>
          <a:xfrm>
            <a:off x="457200" y="1600200"/>
            <a:ext cx="8229600" cy="813816"/>
          </a:xfrm>
        </p:spPr>
        <p:txBody>
          <a:bodyPr wrap="square" lIns="91425" tIns="91425" rIns="91425" bIns="91425">
            <a:noAutofit/>
          </a:bodyPr>
          <a:lstStyle/>
          <a:p>
            <a:pPr marL="0" lvl="0" indent="0" defTabSz="685800">
              <a:buNone/>
            </a:pPr>
            <a:r>
              <a:rPr lang="en-US" sz="1400" dirty="0">
                <a:latin typeface="+mn-lt"/>
              </a:rPr>
              <a:t>CE</a:t>
            </a:r>
            <a:r>
              <a:rPr lang="en-US" sz="100" dirty="0">
                <a:latin typeface="+mn-lt"/>
              </a:rPr>
              <a:t> </a:t>
            </a:r>
            <a:r>
              <a:rPr lang="en-US" sz="1400" dirty="0">
                <a:latin typeface="+mn-lt"/>
              </a:rPr>
              <a:t>10-2 How can you use collaboration tools to improve team communication?</a:t>
            </a:r>
          </a:p>
          <a:p>
            <a:pPr marL="0" lvl="0" indent="0" defTabSz="685800">
              <a:buSzPts val="2400"/>
              <a:buNone/>
            </a:pPr>
            <a:r>
              <a:rPr lang="en-US" sz="2200" b="1" kern="1200" dirty="0">
                <a:solidFill>
                  <a:srgbClr val="000000"/>
                </a:solidFill>
                <a:latin typeface="+mn-lt"/>
                <a:ea typeface="+mn-ea"/>
                <a:cs typeface="+mn-cs"/>
              </a:rPr>
              <a:t>Figure C</a:t>
            </a:r>
            <a:r>
              <a:rPr lang="en-US" sz="100" b="1" kern="1200" dirty="0">
                <a:solidFill>
                  <a:srgbClr val="000000"/>
                </a:solidFill>
                <a:latin typeface="+mn-lt"/>
                <a:ea typeface="+mn-ea"/>
                <a:cs typeface="+mn-cs"/>
              </a:rPr>
              <a:t> </a:t>
            </a:r>
            <a:r>
              <a:rPr lang="en-US" sz="2200" b="1" kern="1200" dirty="0">
                <a:solidFill>
                  <a:srgbClr val="000000"/>
                </a:solidFill>
                <a:latin typeface="+mn-lt"/>
                <a:ea typeface="+mn-ea"/>
                <a:cs typeface="+mn-cs"/>
              </a:rPr>
              <a:t>E</a:t>
            </a:r>
            <a:r>
              <a:rPr lang="en-US" sz="100" b="1" kern="1200" dirty="0">
                <a:solidFill>
                  <a:srgbClr val="000000"/>
                </a:solidFill>
                <a:latin typeface="+mn-lt"/>
                <a:ea typeface="+mn-ea"/>
                <a:cs typeface="+mn-cs"/>
              </a:rPr>
              <a:t> </a:t>
            </a:r>
            <a:r>
              <a:rPr lang="en-US" sz="2200" b="1" kern="1200" dirty="0">
                <a:solidFill>
                  <a:srgbClr val="000000"/>
                </a:solidFill>
                <a:latin typeface="+mn-lt"/>
                <a:ea typeface="+mn-ea"/>
                <a:cs typeface="+mn-cs"/>
              </a:rPr>
              <a:t>10-2</a:t>
            </a:r>
            <a:r>
              <a:rPr lang="en-US" sz="2200" kern="1200" dirty="0">
                <a:solidFill>
                  <a:srgbClr val="000000"/>
                </a:solidFill>
                <a:latin typeface="+mn-lt"/>
                <a:ea typeface="+mn-ea"/>
                <a:cs typeface="+mn-cs"/>
              </a:rPr>
              <a:t> Collaboration Tools for Communication</a:t>
            </a:r>
          </a:p>
        </p:txBody>
      </p:sp>
      <p:pic>
        <p:nvPicPr>
          <p:cNvPr id="3" name="Picture 2" descr="Table listing synchronous and asynchronous collaboration tools.&#10;Synchronous: shared calendars&#10;Synchronous single location: Office apps, shared whiteboards.&#10;Synchronous multiple locations: conference calls, multiparty text chat, screen sharing, webinars, videoconferencing.&#10;Asynchronous (single or multiple locations): email, discussion forums, team surveys."/>
          <p:cNvPicPr>
            <a:picLocks noChangeAspect="1"/>
          </p:cNvPicPr>
          <p:nvPr/>
        </p:nvPicPr>
        <p:blipFill>
          <a:blip r:embed="rId3"/>
          <a:srcRect/>
          <a:stretch/>
        </p:blipFill>
        <p:spPr>
          <a:xfrm>
            <a:off x="1688248" y="2701566"/>
            <a:ext cx="5767502" cy="2962913"/>
          </a:xfrm>
          <a:prstGeom prst="rect">
            <a:avLst/>
          </a:prstGeom>
        </p:spPr>
      </p:pic>
    </p:spTree>
    <p:extLst>
      <p:ext uri="{BB962C8B-B14F-4D97-AF65-F5344CB8AC3E}">
        <p14:creationId xmlns:p14="http://schemas.microsoft.com/office/powerpoint/2010/main" val="3311870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Microsoft Whiteboard Showing Simultaneous Contributions</a:t>
            </a:r>
            <a:endParaRPr lang="en-US" b="0" kern="1200" dirty="0">
              <a:latin typeface="Times New Roman" panose="02020603050405020304" pitchFamily="18" charset="0"/>
              <a:ea typeface="+mj-ea"/>
              <a:cs typeface="Times New Roman" panose="02020603050405020304" pitchFamily="18" charset="0"/>
            </a:endParaRPr>
          </a:p>
        </p:txBody>
      </p:sp>
      <p:sp>
        <p:nvSpPr>
          <p:cNvPr id="9" name="Text Placeholder 8"/>
          <p:cNvSpPr>
            <a:spLocks noGrp="1"/>
          </p:cNvSpPr>
          <p:nvPr>
            <p:ph type="body" idx="1"/>
          </p:nvPr>
        </p:nvSpPr>
        <p:spPr>
          <a:xfrm>
            <a:off x="457200" y="1600201"/>
            <a:ext cx="8229600" cy="1138156"/>
          </a:xfrm>
        </p:spPr>
        <p:txBody>
          <a:bodyPr/>
          <a:lstStyle/>
          <a:p>
            <a:pPr marL="0" indent="0">
              <a:buNone/>
              <a:tabLst>
                <a:tab pos="176213" algn="l"/>
              </a:tabLst>
            </a:pPr>
            <a:r>
              <a:rPr lang="en-US" sz="1400" dirty="0">
                <a:latin typeface="+mn-lt"/>
              </a:rPr>
              <a:t>CE</a:t>
            </a:r>
            <a:r>
              <a:rPr lang="en-US" sz="100" dirty="0">
                <a:latin typeface="+mn-lt"/>
              </a:rPr>
              <a:t> </a:t>
            </a:r>
            <a:r>
              <a:rPr lang="en-US" sz="1400" dirty="0">
                <a:latin typeface="+mn-lt"/>
              </a:rPr>
              <a:t>10-2 How can you use collaboration tools to improve team communication?</a:t>
            </a:r>
          </a:p>
          <a:p>
            <a:pPr marL="0" indent="0">
              <a:buNone/>
              <a:tabLst>
                <a:tab pos="176213" algn="l"/>
              </a:tabLst>
            </a:pPr>
            <a:r>
              <a:rPr lang="en-US" sz="2000" b="1" dirty="0">
                <a:latin typeface="+mn-lt"/>
              </a:rPr>
              <a:t>Figure C</a:t>
            </a:r>
            <a:r>
              <a:rPr lang="en-US" sz="100" b="1" dirty="0">
                <a:latin typeface="+mn-lt"/>
              </a:rPr>
              <a:t> </a:t>
            </a:r>
            <a:r>
              <a:rPr lang="en-US" sz="2000" b="1" dirty="0">
                <a:latin typeface="+mn-lt"/>
              </a:rPr>
              <a:t>E</a:t>
            </a:r>
            <a:r>
              <a:rPr lang="en-US" sz="100" b="1" dirty="0">
                <a:latin typeface="+mn-lt"/>
              </a:rPr>
              <a:t> </a:t>
            </a:r>
            <a:r>
              <a:rPr lang="en-US" sz="2000" b="1" dirty="0">
                <a:latin typeface="+mn-lt"/>
              </a:rPr>
              <a:t>10-3</a:t>
            </a:r>
            <a:r>
              <a:rPr lang="en-US" sz="2000" dirty="0">
                <a:latin typeface="+mn-lt"/>
              </a:rPr>
              <a:t> Microsoft Whiteboard Showing Simultaneous Contributions</a:t>
            </a:r>
          </a:p>
        </p:txBody>
      </p:sp>
      <p:pic>
        <p:nvPicPr>
          <p:cNvPr id="8" name="Picture 9" descr="Figure showing a Microsoft Whiteboard Showing Simultaneous Contributions as post-it notes on the whiteboard."/>
          <p:cNvPicPr>
            <a:picLocks noChangeAspect="1" noChangeArrowheads="1"/>
          </p:cNvPicPr>
          <p:nvPr/>
        </p:nvPicPr>
        <p:blipFill>
          <a:blip r:embed="rId3"/>
          <a:srcRect/>
          <a:stretch/>
        </p:blipFill>
        <p:spPr bwMode="auto">
          <a:xfrm>
            <a:off x="1656330" y="2738357"/>
            <a:ext cx="4238283" cy="363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0149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Virtual Meetings</a:t>
            </a:r>
          </a:p>
        </p:txBody>
      </p:sp>
      <p:sp>
        <p:nvSpPr>
          <p:cNvPr id="4" name="Text Placeholder 3"/>
          <p:cNvSpPr>
            <a:spLocks noGrp="1"/>
          </p:cNvSpPr>
          <p:nvPr>
            <p:ph type="body" idx="1"/>
          </p:nvPr>
        </p:nvSpPr>
        <p:spPr/>
        <p:txBody>
          <a:bodyPr wrap="square" lIns="91425" tIns="91425" rIns="91425" bIns="91425">
            <a:noAutofit/>
          </a:bodyPr>
          <a:lstStyle/>
          <a:p>
            <a:pPr marL="0" lvl="0" indent="0" defTabSz="685800">
              <a:buNone/>
            </a:pPr>
            <a:r>
              <a:rPr lang="en-US" sz="1400" dirty="0">
                <a:latin typeface="+mn-lt"/>
              </a:rPr>
              <a:t>CE</a:t>
            </a:r>
            <a:r>
              <a:rPr lang="en-US" sz="100" dirty="0">
                <a:latin typeface="+mn-lt"/>
              </a:rPr>
              <a:t> </a:t>
            </a:r>
            <a:r>
              <a:rPr lang="en-US" sz="1400" dirty="0">
                <a:latin typeface="+mn-lt"/>
              </a:rPr>
              <a:t>10-2 How can you use collaboration tools to improve team communication?</a:t>
            </a:r>
          </a:p>
          <a:p>
            <a:pPr marL="255651" lvl="0" indent="-255651" defTabSz="685800">
              <a:spcAft>
                <a:spcPct val="0"/>
              </a:spcAft>
              <a:buSzPts val="2400"/>
            </a:pPr>
            <a:r>
              <a:rPr lang="en-US" sz="2400" kern="1200" dirty="0">
                <a:solidFill>
                  <a:srgbClr val="000000"/>
                </a:solidFill>
                <a:latin typeface="+mn-lt"/>
                <a:ea typeface="+mn-ea"/>
                <a:cs typeface="+mn-cs"/>
              </a:rPr>
              <a:t>Multiparty text chat</a:t>
            </a:r>
          </a:p>
          <a:p>
            <a:pPr marL="741553" lvl="1" indent="-284353" defTabSz="685800">
              <a:spcAft>
                <a:spcPct val="0"/>
              </a:spcAft>
              <a:buSzPts val="2400"/>
            </a:pPr>
            <a:r>
              <a:rPr lang="en-US" sz="2400" kern="1200" dirty="0">
                <a:solidFill>
                  <a:srgbClr val="000000"/>
                </a:solidFill>
                <a:latin typeface="+mn-lt"/>
                <a:ea typeface="+mn-ea"/>
                <a:cs typeface="+mn-cs"/>
              </a:rPr>
              <a:t>Microsoft Skype for Business, Google Hangouts.</a:t>
            </a:r>
          </a:p>
          <a:p>
            <a:pPr marL="741553" lvl="1" indent="-284353" defTabSz="685800">
              <a:spcAft>
                <a:spcPct val="0"/>
              </a:spcAft>
              <a:buSzPts val="2400"/>
            </a:pPr>
            <a:r>
              <a:rPr lang="en-US" sz="2400" kern="1200" dirty="0">
                <a:solidFill>
                  <a:srgbClr val="000000"/>
                </a:solidFill>
                <a:latin typeface="+mn-lt"/>
                <a:ea typeface="+mn-ea"/>
                <a:cs typeface="+mn-cs"/>
              </a:rPr>
              <a:t>Search Google for “multiparty text chat.”</a:t>
            </a:r>
          </a:p>
          <a:p>
            <a:pPr marL="255651" lvl="0" indent="-255651" defTabSz="685800">
              <a:spcAft>
                <a:spcPct val="0"/>
              </a:spcAft>
              <a:buSzPts val="2400"/>
            </a:pPr>
            <a:r>
              <a:rPr lang="en-US" sz="2400" kern="1200" dirty="0">
                <a:solidFill>
                  <a:srgbClr val="000000"/>
                </a:solidFill>
                <a:latin typeface="+mn-lt"/>
                <a:ea typeface="+mn-ea"/>
                <a:cs typeface="+mn-cs"/>
              </a:rPr>
              <a:t>Screen-sharing applications.</a:t>
            </a:r>
          </a:p>
          <a:p>
            <a:pPr marL="255651" lvl="0" indent="-255651" defTabSz="685800">
              <a:spcAft>
                <a:spcPct val="0"/>
              </a:spcAft>
              <a:buSzPts val="2400"/>
            </a:pPr>
            <a:r>
              <a:rPr lang="en-US" sz="2400" kern="1200" dirty="0">
                <a:solidFill>
                  <a:srgbClr val="000000"/>
                </a:solidFill>
                <a:latin typeface="+mn-lt"/>
                <a:ea typeface="+mn-ea"/>
                <a:cs typeface="+mn-cs"/>
              </a:rPr>
              <a:t>Webinar (</a:t>
            </a:r>
            <a:r>
              <a:rPr lang="en-US" sz="2400" kern="1200" dirty="0">
                <a:solidFill>
                  <a:srgbClr val="000000"/>
                </a:solidFill>
                <a:latin typeface="+mn-lt"/>
                <a:ea typeface="+mn-ea"/>
                <a:cs typeface="+mn-cs"/>
                <a:hlinkClick r:id="rId3" tooltip="https://www.webex.com/"/>
              </a:rPr>
              <a:t>webex.com</a:t>
            </a:r>
            <a:r>
              <a:rPr lang="en-US" sz="2400" kern="1200" dirty="0">
                <a:solidFill>
                  <a:srgbClr val="000000"/>
                </a:solidFill>
                <a:latin typeface="+mn-lt"/>
                <a:ea typeface="+mn-ea"/>
                <a:cs typeface="+mn-cs"/>
              </a:rPr>
              <a:t>).</a:t>
            </a:r>
          </a:p>
          <a:p>
            <a:pPr marL="255651" lvl="0" indent="-255651" defTabSz="685800">
              <a:spcAft>
                <a:spcPct val="0"/>
              </a:spcAft>
              <a:buSzPts val="2400"/>
            </a:pPr>
            <a:r>
              <a:rPr lang="en-US" sz="2400" kern="1200" dirty="0">
                <a:solidFill>
                  <a:srgbClr val="000000"/>
                </a:solidFill>
                <a:latin typeface="+mn-lt"/>
                <a:ea typeface="+mn-ea"/>
                <a:cs typeface="+mn-cs"/>
              </a:rPr>
              <a:t>Videoconferencing</a:t>
            </a:r>
          </a:p>
          <a:p>
            <a:pPr marL="741553" lvl="1" indent="-284353" defTabSz="685800">
              <a:spcAft>
                <a:spcPct val="0"/>
              </a:spcAft>
              <a:buSzPts val="2400"/>
            </a:pPr>
            <a:r>
              <a:rPr lang="en-US" sz="2400" kern="1200" dirty="0">
                <a:solidFill>
                  <a:srgbClr val="000000"/>
                </a:solidFill>
                <a:latin typeface="+mn-lt"/>
                <a:ea typeface="+mn-ea"/>
                <a:cs typeface="+mn-cs"/>
              </a:rPr>
              <a:t>Google Hangouts, WebEx, Skype for Business.</a:t>
            </a:r>
          </a:p>
        </p:txBody>
      </p:sp>
    </p:spTree>
    <p:extLst>
      <p:ext uri="{BB962C8B-B14F-4D97-AF65-F5344CB8AC3E}">
        <p14:creationId xmlns:p14="http://schemas.microsoft.com/office/powerpoint/2010/main" val="1816886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noAutofit/>
          </a:bodyPr>
          <a:lstStyle/>
          <a:p>
            <a:pPr lvl="0" defTabSz="685800">
              <a:spcBef>
                <a:spcPct val="0"/>
              </a:spcBef>
              <a:buClrTx/>
            </a:pPr>
            <a:r>
              <a:rPr lang="en-US" kern="1200" dirty="0">
                <a:solidFill>
                  <a:schemeClr val="tx2"/>
                </a:solidFill>
                <a:latin typeface="Times New Roman" panose="02020603050405020304" pitchFamily="18" charset="0"/>
                <a:cs typeface="Times New Roman" panose="02020603050405020304" pitchFamily="18" charset="0"/>
              </a:rPr>
              <a:t>Example Discussion Forum</a:t>
            </a:r>
            <a:endParaRPr lang="en-US"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4" name="Content Placeholder 3"/>
          <p:cNvSpPr>
            <a:spLocks noGrp="1"/>
          </p:cNvSpPr>
          <p:nvPr>
            <p:ph type="body" idx="1"/>
          </p:nvPr>
        </p:nvSpPr>
        <p:spPr>
          <a:xfrm>
            <a:off x="457200" y="1600200"/>
            <a:ext cx="8229600" cy="1169817"/>
          </a:xfrm>
        </p:spPr>
        <p:txBody>
          <a:bodyPr wrap="square" lIns="91425" tIns="91425" rIns="91425" bIns="91425">
            <a:noAutofit/>
          </a:bodyPr>
          <a:lstStyle/>
          <a:p>
            <a:pPr marL="0" indent="0" defTabSz="685800">
              <a:buNone/>
              <a:tabLst>
                <a:tab pos="176213" algn="l"/>
              </a:tabLst>
            </a:pPr>
            <a:r>
              <a:rPr lang="en-US" sz="1400" dirty="0">
                <a:latin typeface="+mn-lt"/>
              </a:rPr>
              <a:t>CE</a:t>
            </a:r>
            <a:r>
              <a:rPr lang="en-US" sz="100" dirty="0">
                <a:latin typeface="+mn-lt"/>
              </a:rPr>
              <a:t> </a:t>
            </a:r>
            <a:r>
              <a:rPr lang="en-US" sz="1400" dirty="0">
                <a:latin typeface="+mn-lt"/>
              </a:rPr>
              <a:t>10-2 How can you use collaboration tools to improve team communication?</a:t>
            </a:r>
          </a:p>
          <a:p>
            <a:pPr marL="0" indent="0" defTabSz="685800">
              <a:buNone/>
              <a:tabLst>
                <a:tab pos="176213" algn="l"/>
              </a:tabLst>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10-5</a:t>
            </a:r>
            <a:r>
              <a:rPr lang="en-US" sz="2200" dirty="0">
                <a:latin typeface="+mn-lt"/>
              </a:rPr>
              <a:t> Example Discussion Forum</a:t>
            </a:r>
          </a:p>
        </p:txBody>
      </p:sp>
      <p:pic>
        <p:nvPicPr>
          <p:cNvPr id="6" name="Picture 5" descr="Figure showing example discussion forum user interface. Entries made by different users are listed, identified by person and date and time"/>
          <p:cNvPicPr>
            <a:picLocks noChangeAspect="1"/>
          </p:cNvPicPr>
          <p:nvPr/>
        </p:nvPicPr>
        <p:blipFill>
          <a:blip r:embed="rId2"/>
          <a:srcRect/>
          <a:stretch/>
        </p:blipFill>
        <p:spPr>
          <a:xfrm>
            <a:off x="1491510" y="2770016"/>
            <a:ext cx="5004874" cy="3508319"/>
          </a:xfrm>
          <a:prstGeom prst="rect">
            <a:avLst/>
          </a:prstGeom>
        </p:spPr>
      </p:pic>
    </p:spTree>
    <p:extLst>
      <p:ext uri="{BB962C8B-B14F-4D97-AF65-F5344CB8AC3E}">
        <p14:creationId xmlns:p14="http://schemas.microsoft.com/office/powerpoint/2010/main" val="1921405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noAutofit/>
          </a:bodyPr>
          <a:lstStyle/>
          <a:p>
            <a:pPr lvl="0" defTabSz="685800">
              <a:buSzPts val="2400"/>
            </a:pPr>
            <a:r>
              <a:rPr lang="en-US" dirty="0"/>
              <a:t>Team Surveys</a:t>
            </a:r>
            <a:endParaRPr lang="en-US" kern="120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1"/>
            <a:ext cx="8229600" cy="822960"/>
          </a:xfrm>
        </p:spPr>
        <p:txBody>
          <a:bodyPr/>
          <a:lstStyle/>
          <a:p>
            <a:pPr marL="0" indent="0">
              <a:buNone/>
            </a:pPr>
            <a:r>
              <a:rPr lang="en-US" sz="1400" dirty="0">
                <a:latin typeface="+mn-lt"/>
              </a:rPr>
              <a:t>CE</a:t>
            </a:r>
            <a:r>
              <a:rPr lang="en-US" sz="100" dirty="0">
                <a:latin typeface="+mn-lt"/>
              </a:rPr>
              <a:t> </a:t>
            </a:r>
            <a:r>
              <a:rPr lang="en-US" sz="1400" dirty="0">
                <a:latin typeface="+mn-lt"/>
              </a:rPr>
              <a:t>10-2 How can you use collaboration tools to improve team communication?</a:t>
            </a:r>
          </a:p>
          <a:p>
            <a:pPr marL="0" indent="0">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10-6</a:t>
            </a:r>
            <a:r>
              <a:rPr lang="en-US" sz="2200" dirty="0">
                <a:latin typeface="+mn-lt"/>
              </a:rPr>
              <a:t> Example Survey Report</a:t>
            </a:r>
          </a:p>
        </p:txBody>
      </p:sp>
      <p:pic>
        <p:nvPicPr>
          <p:cNvPr id="8" name="Picture 5" descr="Figure showing a sample survey report. Each survey question is listed along with the response proportions of each question option."/>
          <p:cNvPicPr>
            <a:picLocks noChangeAspect="1" noChangeArrowheads="1"/>
          </p:cNvPicPr>
          <p:nvPr/>
        </p:nvPicPr>
        <p:blipFill>
          <a:blip r:embed="rId3"/>
          <a:srcRect/>
          <a:stretch/>
        </p:blipFill>
        <p:spPr bwMode="auto">
          <a:xfrm>
            <a:off x="1833780" y="2483774"/>
            <a:ext cx="3717934" cy="3933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4050524"/>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8222</TotalTime>
  <Words>1709</Words>
  <Application>Microsoft Office PowerPoint</Application>
  <PresentationFormat>On-screen Show (4:3)</PresentationFormat>
  <Paragraphs>180</Paragraphs>
  <Slides>30</Slides>
  <Notes>20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Arial (Body)</vt:lpstr>
      <vt:lpstr>Calibri</vt:lpstr>
      <vt:lpstr>Noto Sans Symbols</vt:lpstr>
      <vt:lpstr>Times New Roman</vt:lpstr>
      <vt:lpstr>Verdana</vt:lpstr>
      <vt:lpstr>508 Lecture</vt:lpstr>
      <vt:lpstr>1_508 Lecture</vt:lpstr>
      <vt:lpstr>Experiencing M I S</vt:lpstr>
      <vt:lpstr>Study Questions</vt:lpstr>
      <vt:lpstr>Student-Project Collaboration I S Requirements Summary</vt:lpstr>
      <vt:lpstr>Collaboration Tools</vt:lpstr>
      <vt:lpstr>Collaboration Tools to Improve Team Communication</vt:lpstr>
      <vt:lpstr>Microsoft Whiteboard Showing Simultaneous Contributions</vt:lpstr>
      <vt:lpstr>Virtual Meetings</vt:lpstr>
      <vt:lpstr>Example Discussion Forum</vt:lpstr>
      <vt:lpstr>Team Surveys</vt:lpstr>
      <vt:lpstr>Using Collaboration Tools to Manage Shared Content</vt:lpstr>
      <vt:lpstr>Shared Content Using Google Drive</vt:lpstr>
      <vt:lpstr>Collaboration Tools for Sharing Content</vt:lpstr>
      <vt:lpstr>Shared Content with Version Management on Google Drive</vt:lpstr>
      <vt:lpstr>Available Types of Documents on Google Drive</vt:lpstr>
      <vt:lpstr>Document Sharing on Google Drive</vt:lpstr>
      <vt:lpstr>Example of Editing a Shared Document on Google Drive</vt:lpstr>
      <vt:lpstr>Shared Content with Version Control</vt:lpstr>
      <vt:lpstr>Microsoft Sharepoint</vt:lpstr>
      <vt:lpstr>Checking Out a Document</vt:lpstr>
      <vt:lpstr>Workflow Control</vt:lpstr>
      <vt:lpstr>Using Collaboration Tools to Manage Tasks</vt:lpstr>
      <vt:lpstr>Production Task List in SharePoint</vt:lpstr>
      <vt:lpstr>To-Do List in SharePoint</vt:lpstr>
      <vt:lpstr>Completed Tasks in SharePoint</vt:lpstr>
      <vt:lpstr>Three Collaboration Tool Sets</vt:lpstr>
      <vt:lpstr>Office 365 Features You Need for the Comprehensive Tool Set</vt:lpstr>
      <vt:lpstr>Evaluating Learning Time</vt:lpstr>
      <vt:lpstr>Don’t Forget Procedures and People!</vt:lpstr>
      <vt:lpstr>Active Review</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Experiencing MIS, 9e</dc:title>
  <dc:subject>BC3-MIS</dc:subject>
  <dc:creator>Kroenke/Boyle</dc:creator>
  <cp:keywords>Experiencing MIS</cp:keywords>
  <cp:lastModifiedBy>Gowthaman Sadhanandham, Integra-PDY, IN</cp:lastModifiedBy>
  <cp:revision>786</cp:revision>
  <dcterms:modified xsi:type="dcterms:W3CDTF">2020-02-11T14:23:21Z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